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147482585" r:id="rId2"/>
    <p:sldId id="2147481697" r:id="rId3"/>
    <p:sldId id="2147481701" r:id="rId4"/>
    <p:sldId id="2147481700" r:id="rId5"/>
    <p:sldId id="2147481702" r:id="rId6"/>
    <p:sldId id="2147481703" r:id="rId7"/>
    <p:sldId id="2147481688" r:id="rId8"/>
    <p:sldId id="2147482581" r:id="rId9"/>
    <p:sldId id="2147482580" r:id="rId10"/>
    <p:sldId id="2147482582" r:id="rId11"/>
    <p:sldId id="2147481706" r:id="rId12"/>
    <p:sldId id="2147482586" r:id="rId13"/>
    <p:sldId id="2147481714" r:id="rId14"/>
    <p:sldId id="2147482583" r:id="rId15"/>
    <p:sldId id="2147482584" r:id="rId16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API Center" id="{B72AFBAC-172B-C244-B330-4924DC4A23C2}">
          <p14:sldIdLst>
            <p14:sldId id="2147482585"/>
            <p14:sldId id="2147481697"/>
            <p14:sldId id="2147481701"/>
            <p14:sldId id="2147481700"/>
            <p14:sldId id="2147481702"/>
            <p14:sldId id="2147481703"/>
          </p14:sldIdLst>
        </p14:section>
        <p14:section name="API Center Workshop" id="{A402405F-ADC0-134E-A9CB-3D8716B73103}">
          <p14:sldIdLst>
            <p14:sldId id="2147481688"/>
            <p14:sldId id="2147482581"/>
            <p14:sldId id="2147482580"/>
            <p14:sldId id="2147482582"/>
            <p14:sldId id="2147481706"/>
            <p14:sldId id="2147482586"/>
            <p14:sldId id="2147481714"/>
            <p14:sldId id="2147482583"/>
            <p14:sldId id="21474825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2"/>
    <p:restoredTop sz="94618"/>
  </p:normalViewPr>
  <p:slideViewPr>
    <p:cSldViewPr snapToGrid="0">
      <p:cViewPr varScale="1">
        <p:scale>
          <a:sx n="196" d="100"/>
          <a:sy n="196" d="100"/>
        </p:scale>
        <p:origin x="170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6C96A-259F-8D49-BC3B-C4E57588FBE0}" type="datetimeFigureOut">
              <a:rPr lang="en-KE" smtClean="0"/>
              <a:t>08/04/2025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A73DA-CEC9-8F42-9FD2-EE3F85443045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488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D9F9F-7CBE-4AA9-AB4D-3F319D0CCC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43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F168C-0AC4-2D1B-620A-8B5B9D4C1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BCC68-B75A-BC52-62E5-586D62699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DBC22-8F42-5974-914A-28CA475BD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ED310A-7DE9-6CA8-4FA1-899C6ACBB08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7B5F4-DAF2-1959-F27F-73F57C5BB8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B6B0DD-3396-70A8-A9E5-AC03C3DE14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02C2F-94C0-F241-B1C9-209EC2594BC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4/8/25 10:33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67BEE-9474-4D9D-5273-056C54F17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84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D9F9F-7CBE-4AA9-AB4D-3F319D0CCC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00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84EA6-76EA-E4A4-5251-F8AEEB4F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42117-D201-5491-4C28-F7E597934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2EFBF-F39B-5A4D-4B93-86CBABE2A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407A4-CB43-C8DB-3A12-57E969B4A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D9F9F-7CBE-4AA9-AB4D-3F319D0CCC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21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8DC3A-0BF6-8603-6764-593A795F3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1DF5F-6EF6-A83D-E6A1-5A19A5CC0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CD11F-C862-6B89-BF13-88903CED5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80A2C-0C0C-9E24-7FDD-CDF03A02B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D9F9F-7CBE-4AA9-AB4D-3F319D0CCC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5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6B1FF-F26F-4E37-80BA-0BF844C3D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136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D9F9F-7CBE-4AA9-AB4D-3F319D0CCC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581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6B1FF-F26F-4E37-80BA-0BF844C3D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00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D9F9F-7CBE-4AA9-AB4D-3F319D0CCC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084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6B1FF-F26F-4E37-80BA-0BF844C3D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95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D9F9F-7CBE-4AA9-AB4D-3F319D0CCC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443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of the different personas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D9F9F-7CBE-4AA9-AB4D-3F319D0CCC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87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D9F9F-7CBE-4AA9-AB4D-3F319D0CCC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0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ustomers.microsoft.com/en-au/story/822271-bbc-deploys-beeb-a-custom-voice-assistant-on-azure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9FE9EA-07F9-FF9E-060B-5186390F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609211"/>
            <a:ext cx="8138887" cy="136949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90000"/>
              </a:lnSpc>
              <a:buNone/>
              <a:defRPr sz="4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39D9-3533-F603-7AB6-EE6B9DD4B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1" t="42191" r="2205" b="5358"/>
          <a:stretch/>
        </p:blipFill>
        <p:spPr>
          <a:xfrm rot="5400000">
            <a:off x="8213207" y="798163"/>
            <a:ext cx="4776954" cy="3180632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97C7890-7060-4DB4-16A3-9B701BF9D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313760"/>
            <a:ext cx="8138887" cy="7100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90000"/>
              </a:lnSpc>
              <a:buNone/>
              <a:defRPr sz="20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FY24 Lorem</a:t>
            </a:r>
          </a:p>
          <a:p>
            <a:pPr lvl="0"/>
            <a:r>
              <a:rPr lang="en-US"/>
              <a:t>L100 Ipsum</a:t>
            </a:r>
          </a:p>
        </p:txBody>
      </p:sp>
    </p:spTree>
    <p:extLst>
      <p:ext uri="{BB962C8B-B14F-4D97-AF65-F5344CB8AC3E}">
        <p14:creationId xmlns:p14="http://schemas.microsoft.com/office/powerpoint/2010/main" val="27080896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5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9546" r="31079" b="7219"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3432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9546" r="31079" b="7219"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0782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0" t="48489" r="8927" b="-491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4375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52" r="32952"/>
          <a:stretch/>
        </p:blipFill>
        <p:spPr>
          <a:xfrm flipH="1"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58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52" r="32952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2764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4" t="21453" r="44602" b="-2007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4167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6" t="-10652" r="7514" b="58201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9883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4" t="32792" r="-2343" b="-13640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5020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1" t="50000" r="-4490" b="-30848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012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66A8-6AC2-153F-BC84-94BD2F18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7681"/>
            <a:ext cx="11023600" cy="92202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394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36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888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1" t="50000" r="-4490" b="-30848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879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8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276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36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888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8A90A1-34A1-0E1C-5E46-5A952E5023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13589" y="1341302"/>
            <a:ext cx="4601472" cy="417539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E8F87-EE31-FED8-0EE6-24E5B41C5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859" y="1586911"/>
            <a:ext cx="6077323" cy="264593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 sz="28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“Lorem ipsum Lorem ipsum</a:t>
            </a:r>
            <a:br>
              <a:rPr lang="en-US"/>
            </a:b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magna.”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E482EF-2E34-4A71-7D2E-471885742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938" y="4596673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Last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29160E-DED4-785D-B898-ABC6899C8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938" y="501259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8541142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04F74B-185F-3B29-5A1E-D3F49AF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t="51789" r="48817" b="-4240"/>
          <a:stretch/>
        </p:blipFill>
        <p:spPr>
          <a:xfrm rot="16200000">
            <a:off x="-4634" y="-14609"/>
            <a:ext cx="1859270" cy="1888489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69" y="830322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69" y="2279770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69" y="3729218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69" y="5178666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678745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70" y="830322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70" y="2279770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70" y="3729218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70" y="5178666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9DE330-DCA2-5B4A-B208-A0465BF229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3873910" cy="21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645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E0F8BF0-7D23-774C-6C25-3BBCA9B921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8" y="461255"/>
            <a:ext cx="5374017" cy="5935448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035935-0393-A7C4-0929-FE736F4BFEE2}"/>
              </a:ext>
            </a:extLst>
          </p:cNvPr>
          <p:cNvCxnSpPr>
            <a:cxnSpLocks/>
          </p:cNvCxnSpPr>
          <p:nvPr userDrawn="1"/>
        </p:nvCxnSpPr>
        <p:spPr>
          <a:xfrm>
            <a:off x="1174173" y="2095872"/>
            <a:ext cx="2535382" cy="0"/>
          </a:xfrm>
          <a:prstGeom prst="line">
            <a:avLst/>
          </a:prstGeom>
          <a:noFill/>
          <a:ln w="6350" cap="rnd" cmpd="sng" algn="ctr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89DE4175-E69B-AA7C-EEAA-EDAB31A4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375" y="843582"/>
            <a:ext cx="3639488" cy="1105718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Example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A9BA5D-023A-B777-01B4-9E119E17A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374" y="2228160"/>
            <a:ext cx="3639489" cy="400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Segoe UI Variable Display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4C1CEF-5F56-C093-150E-C9C81CEEB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4" y="2974584"/>
            <a:ext cx="3639489" cy="159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A6F3126-E404-F56F-0985-BEAABAF92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74" y="515217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Job Title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58DFC78-CF64-0FB9-45FE-54037AD728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8374" y="5494585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spc="0">
                <a:solidFill>
                  <a:schemeClr val="accent1"/>
                </a:solidFill>
                <a:latin typeface="Segoe UI Variable Display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0037129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FA370-82E8-A524-1FA6-381C79E4B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t="48206" r="-1907" b="-7353"/>
          <a:stretch/>
        </p:blipFill>
        <p:spPr>
          <a:xfrm rot="10800000">
            <a:off x="8913053" y="5426091"/>
            <a:ext cx="2604043" cy="143959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10EC5F-ACC1-D207-EB99-2029D6D7A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5237221"/>
            <a:ext cx="12191999" cy="55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 spc="0">
                <a:solidFill>
                  <a:schemeClr val="accent3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D2C8B0-875C-2726-703B-C35C64E453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705725"/>
            <a:ext cx="12191999" cy="4101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0">
                <a:solidFill>
                  <a:schemeClr val="bg1"/>
                </a:solidFill>
                <a:latin typeface="Segoe UI Variable Text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4CE4C6-CB3E-79C0-902C-77F8675518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6493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27432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92B8597-484F-F371-4C77-59126F777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2122" y="852247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CA77622-835F-2B79-5253-06B374A679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35467" y="-973082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2800" b="0" i="0" spc="0">
                <a:solidFill>
                  <a:schemeClr val="bg1"/>
                </a:solidFill>
                <a:latin typeface="Segoe UI Variable Display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2EB7F2D-7AC9-291F-0C9E-BE5B2FEA9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47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50536C-D076-CBA2-FF64-F89875C33C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4601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29392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9C57A2-D7D7-A601-F370-3839A2BAC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3568" y="1"/>
            <a:ext cx="3724514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BFA095-3E68-277E-B955-A4D46EB5D8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969" y="107791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F103425-671C-E347-22B4-3B434CD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0126" y="3134769"/>
            <a:ext cx="39578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738FB2-E8A3-9888-C46E-3D1C4F59B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0125" y="2742622"/>
            <a:ext cx="39578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2B63918D-6BC3-B0A8-8058-0312122E9D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67011" y="290974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131C4A08-53A2-E7D1-8B35-C885D2C02C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30969" y="474157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EB3CC18-96FC-7A4F-28AC-93733ABF63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588" y="1285187"/>
            <a:ext cx="3843501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C3E674-77A5-7619-AE80-4E04E2D6D9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1588" y="893040"/>
            <a:ext cx="38435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49CED79-6E9E-B4AA-F70C-83D2F2E6FE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91589" y="4984351"/>
            <a:ext cx="38435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AAC579A6-D1D1-8F46-560F-D6005F4884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1589" y="4592204"/>
            <a:ext cx="3843500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05827CCD-2347-AA7C-E807-036BB170D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3194" y="2179411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A619965-B569-A6DA-0C01-8FE6B51D04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031" y="4036640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F75FFA0-5C37-B298-1C7A-C3A3BA59A3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194" y="5865159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2CFD0EB8-88F9-24B4-7558-683E61684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4" t="9546" r="41881" b="7219"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491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5F1FA">
                <a:lumMod val="97099"/>
                <a:alpha val="69897"/>
              </a:srgbClr>
            </a:gs>
            <a:gs pos="100000">
              <a:srgbClr val="EDF6FB">
                <a:lumMod val="92371"/>
              </a:srgbClr>
            </a:gs>
          </a:gsLst>
          <a:lin ang="13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8E4BB3E-EFB4-084A-18AD-5FF1136C772A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1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51.svg"/><Relationship Id="rId4" Type="http://schemas.openxmlformats.org/officeDocument/2006/relationships/image" Target="../media/image20.png"/><Relationship Id="rId9" Type="http://schemas.openxmlformats.org/officeDocument/2006/relationships/image" Target="../media/image6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49.svg"/><Relationship Id="rId3" Type="http://schemas.openxmlformats.org/officeDocument/2006/relationships/image" Target="../media/image11.png"/><Relationship Id="rId21" Type="http://schemas.openxmlformats.org/officeDocument/2006/relationships/image" Target="../media/image75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51.svg"/><Relationship Id="rId15" Type="http://schemas.openxmlformats.org/officeDocument/2006/relationships/image" Target="../media/image72.jpeg"/><Relationship Id="rId10" Type="http://schemas.openxmlformats.org/officeDocument/2006/relationships/image" Target="../media/image67.png"/><Relationship Id="rId19" Type="http://schemas.openxmlformats.org/officeDocument/2006/relationships/image" Target="../media/image73.jpeg"/><Relationship Id="rId4" Type="http://schemas.openxmlformats.org/officeDocument/2006/relationships/image" Target="../media/image20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svg"/><Relationship Id="rId3" Type="http://schemas.openxmlformats.org/officeDocument/2006/relationships/image" Target="../media/image11.png"/><Relationship Id="rId21" Type="http://schemas.openxmlformats.org/officeDocument/2006/relationships/image" Target="../media/image37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alt.security/api-security-trend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svg"/><Relationship Id="rId10" Type="http://schemas.openxmlformats.org/officeDocument/2006/relationships/image" Target="../media/image41.svg"/><Relationship Id="rId4" Type="http://schemas.openxmlformats.org/officeDocument/2006/relationships/image" Target="../media/image20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4.png"/><Relationship Id="rId18" Type="http://schemas.openxmlformats.org/officeDocument/2006/relationships/image" Target="../media/image45.png"/><Relationship Id="rId3" Type="http://schemas.openxmlformats.org/officeDocument/2006/relationships/image" Target="../media/image11.png"/><Relationship Id="rId21" Type="http://schemas.openxmlformats.org/officeDocument/2006/relationships/image" Target="../media/image48.png"/><Relationship Id="rId7" Type="http://schemas.openxmlformats.org/officeDocument/2006/relationships/image" Target="../media/image25.png"/><Relationship Id="rId12" Type="http://schemas.openxmlformats.org/officeDocument/2006/relationships/image" Target="../media/image43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openxmlformats.org/officeDocument/2006/relationships/image" Target="../media/image42.svg"/><Relationship Id="rId5" Type="http://schemas.openxmlformats.org/officeDocument/2006/relationships/image" Target="../media/image17.svg"/><Relationship Id="rId15" Type="http://schemas.openxmlformats.org/officeDocument/2006/relationships/image" Target="../media/image34.svg"/><Relationship Id="rId10" Type="http://schemas.openxmlformats.org/officeDocument/2006/relationships/image" Target="../media/image28.png"/><Relationship Id="rId19" Type="http://schemas.openxmlformats.org/officeDocument/2006/relationships/image" Target="../media/image46.jpeg"/><Relationship Id="rId4" Type="http://schemas.openxmlformats.org/officeDocument/2006/relationships/image" Target="../media/image16.png"/><Relationship Id="rId9" Type="http://schemas.openxmlformats.org/officeDocument/2006/relationships/image" Target="../media/image27.svg"/><Relationship Id="rId14" Type="http://schemas.openxmlformats.org/officeDocument/2006/relationships/image" Target="../media/image33.png"/><Relationship Id="rId22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sv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57.jpeg"/><Relationship Id="rId5" Type="http://schemas.openxmlformats.org/officeDocument/2006/relationships/image" Target="../media/image18.png"/><Relationship Id="rId10" Type="http://schemas.openxmlformats.org/officeDocument/2006/relationships/image" Target="../media/image56.svg"/><Relationship Id="rId4" Type="http://schemas.openxmlformats.org/officeDocument/2006/relationships/image" Target="../media/image51.sv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background&#10;&#10;Description automatically generated">
            <a:extLst>
              <a:ext uri="{FF2B5EF4-FFF2-40B4-BE49-F238E27FC236}">
                <a16:creationId xmlns:a16="http://schemas.microsoft.com/office/drawing/2014/main" id="{EF23BC23-1C12-5696-26D5-7D0382519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t="1598" r="1598" b="1598"/>
          <a:stretch/>
        </p:blipFill>
        <p:spPr>
          <a:xfrm>
            <a:off x="0" y="19308"/>
            <a:ext cx="12192000" cy="6838692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803EA45-6566-D289-32C3-5283E2A1073D}"/>
              </a:ext>
            </a:extLst>
          </p:cNvPr>
          <p:cNvSpPr/>
          <p:nvPr/>
        </p:nvSpPr>
        <p:spPr bwMode="auto">
          <a:xfrm>
            <a:off x="7252575" y="730684"/>
            <a:ext cx="4386845" cy="5597354"/>
          </a:xfrm>
          <a:prstGeom prst="roundRect">
            <a:avLst>
              <a:gd name="adj" fmla="val 3494"/>
            </a:avLst>
          </a:pr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cs typeface="Segoe UI" pitchFamily="34" charset="0"/>
            </a:endParaRPr>
          </a:p>
        </p:txBody>
      </p:sp>
      <p:sp>
        <p:nvSpPr>
          <p:cNvPr id="50" name="Rounded Rectangle 54_1">
            <a:extLst>
              <a:ext uri="{FF2B5EF4-FFF2-40B4-BE49-F238E27FC236}">
                <a16:creationId xmlns:a16="http://schemas.microsoft.com/office/drawing/2014/main" id="{73BF9A90-A9FE-EE3B-9235-663541CF0E25}"/>
              </a:ext>
            </a:extLst>
          </p:cNvPr>
          <p:cNvSpPr/>
          <p:nvPr/>
        </p:nvSpPr>
        <p:spPr bwMode="auto">
          <a:xfrm>
            <a:off x="7452360" y="862662"/>
            <a:ext cx="4027887" cy="5333398"/>
          </a:xfrm>
          <a:prstGeom prst="roundRect">
            <a:avLst>
              <a:gd name="adj" fmla="val 3494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cs typeface="Segoe UI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0E9AEFA-393D-19CD-4321-AD3AC1839945}"/>
              </a:ext>
            </a:extLst>
          </p:cNvPr>
          <p:cNvSpPr/>
          <p:nvPr/>
        </p:nvSpPr>
        <p:spPr bwMode="auto">
          <a:xfrm>
            <a:off x="7160967" y="4617607"/>
            <a:ext cx="210978" cy="21097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D159C91-15D6-DED8-75F2-BD4CE8B31740}"/>
              </a:ext>
            </a:extLst>
          </p:cNvPr>
          <p:cNvSpPr/>
          <p:nvPr/>
        </p:nvSpPr>
        <p:spPr bwMode="auto">
          <a:xfrm>
            <a:off x="7160967" y="3733484"/>
            <a:ext cx="210978" cy="21097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BEC7753-02F9-8CA3-4732-E2CE6DB4F470}"/>
              </a:ext>
            </a:extLst>
          </p:cNvPr>
          <p:cNvSpPr/>
          <p:nvPr/>
        </p:nvSpPr>
        <p:spPr bwMode="auto">
          <a:xfrm>
            <a:off x="7147085" y="3134927"/>
            <a:ext cx="210978" cy="21097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6EA1B60-FE14-F02D-AD4B-036C9A280F76}"/>
              </a:ext>
            </a:extLst>
          </p:cNvPr>
          <p:cNvSpPr/>
          <p:nvPr/>
        </p:nvSpPr>
        <p:spPr bwMode="auto">
          <a:xfrm>
            <a:off x="7147085" y="2520465"/>
            <a:ext cx="210978" cy="21097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4981883-0D5A-8B0A-F527-018B3E0B6B9C}"/>
              </a:ext>
            </a:extLst>
          </p:cNvPr>
          <p:cNvSpPr/>
          <p:nvPr/>
        </p:nvSpPr>
        <p:spPr bwMode="auto">
          <a:xfrm>
            <a:off x="7117843" y="1727861"/>
            <a:ext cx="210978" cy="21097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BD06B17-6599-FE13-549E-D6826A18777E}"/>
              </a:ext>
            </a:extLst>
          </p:cNvPr>
          <p:cNvSpPr/>
          <p:nvPr/>
        </p:nvSpPr>
        <p:spPr bwMode="auto">
          <a:xfrm>
            <a:off x="7147085" y="1118027"/>
            <a:ext cx="210978" cy="21097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66C53-BD2B-729B-70FE-0B9DA9810589}"/>
              </a:ext>
            </a:extLst>
          </p:cNvPr>
          <p:cNvGrpSpPr/>
          <p:nvPr/>
        </p:nvGrpSpPr>
        <p:grpSpPr>
          <a:xfrm>
            <a:off x="-107303" y="2801247"/>
            <a:ext cx="4604459" cy="4056753"/>
            <a:chOff x="-107303" y="2801247"/>
            <a:chExt cx="4604459" cy="405675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88B7B98-7BD2-23F3-6364-8F08D520DEAB}"/>
                </a:ext>
              </a:extLst>
            </p:cNvPr>
            <p:cNvSpPr/>
            <p:nvPr/>
          </p:nvSpPr>
          <p:spPr>
            <a:xfrm>
              <a:off x="0" y="2801247"/>
              <a:ext cx="4497156" cy="4056753"/>
            </a:xfrm>
            <a:custGeom>
              <a:avLst/>
              <a:gdLst>
                <a:gd name="connsiteX0" fmla="*/ 1683063 w 4497156"/>
                <a:gd name="connsiteY0" fmla="*/ 0 h 4056753"/>
                <a:gd name="connsiteX1" fmla="*/ 4497156 w 4497156"/>
                <a:gd name="connsiteY1" fmla="*/ 2800563 h 4056753"/>
                <a:gd name="connsiteX2" fmla="*/ 4276010 w 4497156"/>
                <a:gd name="connsiteY2" fmla="*/ 3890668 h 4056753"/>
                <a:gd name="connsiteX3" fmla="*/ 4195616 w 4497156"/>
                <a:gd name="connsiteY3" fmla="*/ 4056753 h 4056753"/>
                <a:gd name="connsiteX4" fmla="*/ 0 w 4497156"/>
                <a:gd name="connsiteY4" fmla="*/ 4056753 h 4056753"/>
                <a:gd name="connsiteX5" fmla="*/ 0 w 4497156"/>
                <a:gd name="connsiteY5" fmla="*/ 559913 h 4056753"/>
                <a:gd name="connsiteX6" fmla="*/ 109678 w 4497156"/>
                <a:gd name="connsiteY6" fmla="*/ 478292 h 4056753"/>
                <a:gd name="connsiteX7" fmla="*/ 1683063 w 4497156"/>
                <a:gd name="connsiteY7" fmla="*/ 0 h 405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156" h="4056753">
                  <a:moveTo>
                    <a:pt x="1683063" y="0"/>
                  </a:moveTo>
                  <a:cubicBezTo>
                    <a:pt x="3237243" y="0"/>
                    <a:pt x="4497156" y="1253855"/>
                    <a:pt x="4497156" y="2800563"/>
                  </a:cubicBezTo>
                  <a:cubicBezTo>
                    <a:pt x="4497156" y="3187240"/>
                    <a:pt x="4418411" y="3555614"/>
                    <a:pt x="4276010" y="3890668"/>
                  </a:cubicBezTo>
                  <a:lnTo>
                    <a:pt x="4195616" y="4056753"/>
                  </a:lnTo>
                  <a:lnTo>
                    <a:pt x="0" y="4056753"/>
                  </a:lnTo>
                  <a:lnTo>
                    <a:pt x="0" y="559913"/>
                  </a:lnTo>
                  <a:lnTo>
                    <a:pt x="109678" y="478292"/>
                  </a:lnTo>
                  <a:cubicBezTo>
                    <a:pt x="558810" y="176324"/>
                    <a:pt x="1100246" y="0"/>
                    <a:pt x="1683063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078D4"/>
                </a:gs>
              </a:gsLst>
              <a:lin ang="138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114300" algn="ctr" rotWithShape="0">
                <a:prstClr val="black">
                  <a:alpha val="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55E1A28-A4B0-8920-B3F4-7CF32EDDBA1A}"/>
                </a:ext>
              </a:extLst>
            </p:cNvPr>
            <p:cNvSpPr/>
            <p:nvPr/>
          </p:nvSpPr>
          <p:spPr>
            <a:xfrm>
              <a:off x="438079" y="3348243"/>
              <a:ext cx="39714" cy="24585"/>
            </a:xfrm>
            <a:custGeom>
              <a:avLst/>
              <a:gdLst>
                <a:gd name="connsiteX0" fmla="*/ 30749 w 32027"/>
                <a:gd name="connsiteY0" fmla="*/ 0 h 19826"/>
                <a:gd name="connsiteX1" fmla="*/ 27736 w 32027"/>
                <a:gd name="connsiteY1" fmla="*/ 545 h 19826"/>
                <a:gd name="connsiteX2" fmla="*/ 14862 w 32027"/>
                <a:gd name="connsiteY2" fmla="*/ 6815 h 19826"/>
                <a:gd name="connsiteX3" fmla="*/ 1167 w 32027"/>
                <a:gd name="connsiteY3" fmla="*/ 17991 h 19826"/>
                <a:gd name="connsiteX4" fmla="*/ 71 w 32027"/>
                <a:gd name="connsiteY4" fmla="*/ 19626 h 19826"/>
                <a:gd name="connsiteX5" fmla="*/ 23901 w 32027"/>
                <a:gd name="connsiteY5" fmla="*/ 9813 h 19826"/>
                <a:gd name="connsiteX6" fmla="*/ 30749 w 32027"/>
                <a:gd name="connsiteY6" fmla="*/ 273 h 1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27" h="19826">
                  <a:moveTo>
                    <a:pt x="30749" y="0"/>
                  </a:moveTo>
                  <a:cubicBezTo>
                    <a:pt x="30749" y="0"/>
                    <a:pt x="29105" y="0"/>
                    <a:pt x="27736" y="545"/>
                  </a:cubicBezTo>
                  <a:cubicBezTo>
                    <a:pt x="23079" y="2453"/>
                    <a:pt x="15958" y="5997"/>
                    <a:pt x="14862" y="6815"/>
                  </a:cubicBezTo>
                  <a:cubicBezTo>
                    <a:pt x="13766" y="7632"/>
                    <a:pt x="1167" y="17991"/>
                    <a:pt x="1167" y="17991"/>
                  </a:cubicBezTo>
                  <a:cubicBezTo>
                    <a:pt x="345" y="18536"/>
                    <a:pt x="-203" y="19354"/>
                    <a:pt x="71" y="19626"/>
                  </a:cubicBezTo>
                  <a:cubicBezTo>
                    <a:pt x="71" y="19626"/>
                    <a:pt x="6097" y="22080"/>
                    <a:pt x="23901" y="9813"/>
                  </a:cubicBezTo>
                  <a:cubicBezTo>
                    <a:pt x="33762" y="2998"/>
                    <a:pt x="32666" y="545"/>
                    <a:pt x="30749" y="27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7C38ED6-D99B-32D0-5947-2A215903F608}"/>
                </a:ext>
              </a:extLst>
            </p:cNvPr>
            <p:cNvSpPr/>
            <p:nvPr/>
          </p:nvSpPr>
          <p:spPr>
            <a:xfrm>
              <a:off x="422051" y="3333708"/>
              <a:ext cx="18154" cy="9866"/>
            </a:xfrm>
            <a:custGeom>
              <a:avLst/>
              <a:gdLst>
                <a:gd name="connsiteX0" fmla="*/ 14641 w 14640"/>
                <a:gd name="connsiteY0" fmla="*/ 545 h 7956"/>
                <a:gd name="connsiteX1" fmla="*/ 13271 w 14640"/>
                <a:gd name="connsiteY1" fmla="*/ 545 h 7956"/>
                <a:gd name="connsiteX2" fmla="*/ 2315 w 14640"/>
                <a:gd name="connsiteY2" fmla="*/ 5452 h 7956"/>
                <a:gd name="connsiteX3" fmla="*/ 124 w 14640"/>
                <a:gd name="connsiteY3" fmla="*/ 7905 h 7956"/>
                <a:gd name="connsiteX4" fmla="*/ 6424 w 14640"/>
                <a:gd name="connsiteY4" fmla="*/ 5724 h 7956"/>
                <a:gd name="connsiteX5" fmla="*/ 14641 w 14640"/>
                <a:gd name="connsiteY5" fmla="*/ 0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40" h="7956">
                  <a:moveTo>
                    <a:pt x="14641" y="545"/>
                  </a:moveTo>
                  <a:cubicBezTo>
                    <a:pt x="14641" y="545"/>
                    <a:pt x="13819" y="545"/>
                    <a:pt x="13271" y="545"/>
                  </a:cubicBezTo>
                  <a:cubicBezTo>
                    <a:pt x="10258" y="1636"/>
                    <a:pt x="3411" y="4907"/>
                    <a:pt x="2315" y="5452"/>
                  </a:cubicBezTo>
                  <a:cubicBezTo>
                    <a:pt x="945" y="6269"/>
                    <a:pt x="-424" y="7632"/>
                    <a:pt x="124" y="7905"/>
                  </a:cubicBezTo>
                  <a:cubicBezTo>
                    <a:pt x="672" y="8178"/>
                    <a:pt x="3684" y="7360"/>
                    <a:pt x="6424" y="5724"/>
                  </a:cubicBezTo>
                  <a:cubicBezTo>
                    <a:pt x="7519" y="5179"/>
                    <a:pt x="14367" y="818"/>
                    <a:pt x="14641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5E9ABBC-4737-4C52-25C5-FC87F3DD9A90}"/>
                </a:ext>
              </a:extLst>
            </p:cNvPr>
            <p:cNvSpPr/>
            <p:nvPr/>
          </p:nvSpPr>
          <p:spPr>
            <a:xfrm>
              <a:off x="468397" y="3286724"/>
              <a:ext cx="78119" cy="33463"/>
            </a:xfrm>
            <a:custGeom>
              <a:avLst/>
              <a:gdLst>
                <a:gd name="connsiteX0" fmla="*/ 29856 w 62998"/>
                <a:gd name="connsiteY0" fmla="*/ 14992 h 26986"/>
                <a:gd name="connsiteX1" fmla="*/ 40264 w 62998"/>
                <a:gd name="connsiteY1" fmla="*/ 11721 h 26986"/>
                <a:gd name="connsiteX2" fmla="*/ 52864 w 62998"/>
                <a:gd name="connsiteY2" fmla="*/ 5724 h 26986"/>
                <a:gd name="connsiteX3" fmla="*/ 62998 w 62998"/>
                <a:gd name="connsiteY3" fmla="*/ 0 h 26986"/>
                <a:gd name="connsiteX4" fmla="*/ 61081 w 62998"/>
                <a:gd name="connsiteY4" fmla="*/ 0 h 26986"/>
                <a:gd name="connsiteX5" fmla="*/ 0 w 62998"/>
                <a:gd name="connsiteY5" fmla="*/ 26986 h 26986"/>
                <a:gd name="connsiteX6" fmla="*/ 16160 w 62998"/>
                <a:gd name="connsiteY6" fmla="*/ 20717 h 26986"/>
                <a:gd name="connsiteX7" fmla="*/ 30129 w 62998"/>
                <a:gd name="connsiteY7" fmla="*/ 14992 h 2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98" h="26986">
                  <a:moveTo>
                    <a:pt x="29856" y="14992"/>
                  </a:moveTo>
                  <a:cubicBezTo>
                    <a:pt x="33326" y="14264"/>
                    <a:pt x="36794" y="13174"/>
                    <a:pt x="40264" y="11721"/>
                  </a:cubicBezTo>
                  <a:cubicBezTo>
                    <a:pt x="40264" y="11721"/>
                    <a:pt x="45468" y="9541"/>
                    <a:pt x="52864" y="5724"/>
                  </a:cubicBezTo>
                  <a:cubicBezTo>
                    <a:pt x="52864" y="5724"/>
                    <a:pt x="61628" y="1090"/>
                    <a:pt x="62998" y="0"/>
                  </a:cubicBezTo>
                  <a:cubicBezTo>
                    <a:pt x="62998" y="0"/>
                    <a:pt x="62360" y="0"/>
                    <a:pt x="61081" y="0"/>
                  </a:cubicBezTo>
                  <a:cubicBezTo>
                    <a:pt x="61081" y="0"/>
                    <a:pt x="29034" y="11449"/>
                    <a:pt x="0" y="26986"/>
                  </a:cubicBezTo>
                  <a:lnTo>
                    <a:pt x="16160" y="20717"/>
                  </a:lnTo>
                  <a:cubicBezTo>
                    <a:pt x="20817" y="18808"/>
                    <a:pt x="25199" y="16083"/>
                    <a:pt x="30129" y="1499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99489E8-6694-60E4-CAB4-985D8F37F5AA}"/>
                </a:ext>
              </a:extLst>
            </p:cNvPr>
            <p:cNvSpPr/>
            <p:nvPr/>
          </p:nvSpPr>
          <p:spPr>
            <a:xfrm>
              <a:off x="411336" y="3313089"/>
              <a:ext cx="85252" cy="41929"/>
            </a:xfrm>
            <a:custGeom>
              <a:avLst/>
              <a:gdLst>
                <a:gd name="connsiteX0" fmla="*/ 42181 w 68750"/>
                <a:gd name="connsiteY0" fmla="*/ 12812 h 33813"/>
                <a:gd name="connsiteX1" fmla="*/ 41634 w 68750"/>
                <a:gd name="connsiteY1" fmla="*/ 12812 h 33813"/>
                <a:gd name="connsiteX2" fmla="*/ 54507 w 68750"/>
                <a:gd name="connsiteY2" fmla="*/ 6815 h 33813"/>
                <a:gd name="connsiteX3" fmla="*/ 67106 w 68750"/>
                <a:gd name="connsiteY3" fmla="*/ 1090 h 33813"/>
                <a:gd name="connsiteX4" fmla="*/ 68750 w 68750"/>
                <a:gd name="connsiteY4" fmla="*/ 0 h 33813"/>
                <a:gd name="connsiteX5" fmla="*/ 66285 w 68750"/>
                <a:gd name="connsiteY5" fmla="*/ 545 h 33813"/>
                <a:gd name="connsiteX6" fmla="*/ 0 w 68750"/>
                <a:gd name="connsiteY6" fmla="*/ 33801 h 33813"/>
                <a:gd name="connsiteX7" fmla="*/ 41907 w 68750"/>
                <a:gd name="connsiteY7" fmla="*/ 14720 h 33813"/>
                <a:gd name="connsiteX8" fmla="*/ 42181 w 68750"/>
                <a:gd name="connsiteY8" fmla="*/ 12812 h 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750" h="33813">
                  <a:moveTo>
                    <a:pt x="42181" y="12812"/>
                  </a:moveTo>
                  <a:cubicBezTo>
                    <a:pt x="42181" y="12812"/>
                    <a:pt x="41907" y="12812"/>
                    <a:pt x="41634" y="12812"/>
                  </a:cubicBezTo>
                  <a:cubicBezTo>
                    <a:pt x="42181" y="12266"/>
                    <a:pt x="42729" y="11994"/>
                    <a:pt x="54507" y="6815"/>
                  </a:cubicBezTo>
                  <a:cubicBezTo>
                    <a:pt x="58615" y="5179"/>
                    <a:pt x="64094" y="2726"/>
                    <a:pt x="67106" y="1090"/>
                  </a:cubicBezTo>
                  <a:cubicBezTo>
                    <a:pt x="67654" y="818"/>
                    <a:pt x="68202" y="273"/>
                    <a:pt x="68750" y="0"/>
                  </a:cubicBezTo>
                  <a:cubicBezTo>
                    <a:pt x="67928" y="0"/>
                    <a:pt x="67106" y="0"/>
                    <a:pt x="66285" y="545"/>
                  </a:cubicBezTo>
                  <a:cubicBezTo>
                    <a:pt x="31499" y="11721"/>
                    <a:pt x="4383" y="29712"/>
                    <a:pt x="0" y="33801"/>
                  </a:cubicBezTo>
                  <a:cubicBezTo>
                    <a:pt x="2739" y="34346"/>
                    <a:pt x="39990" y="16355"/>
                    <a:pt x="41907" y="14720"/>
                  </a:cubicBezTo>
                  <a:cubicBezTo>
                    <a:pt x="41907" y="14175"/>
                    <a:pt x="41907" y="13357"/>
                    <a:pt x="42181" y="1281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1C1AFF8-FBA4-9F90-148A-EFB6B95E65D0}"/>
                </a:ext>
              </a:extLst>
            </p:cNvPr>
            <p:cNvSpPr/>
            <p:nvPr/>
          </p:nvSpPr>
          <p:spPr>
            <a:xfrm>
              <a:off x="494549" y="3310385"/>
              <a:ext cx="28531" cy="21294"/>
            </a:xfrm>
            <a:custGeom>
              <a:avLst/>
              <a:gdLst>
                <a:gd name="connsiteX0" fmla="*/ 10135 w 23008"/>
                <a:gd name="connsiteY0" fmla="*/ 11721 h 17172"/>
                <a:gd name="connsiteX1" fmla="*/ 12326 w 23008"/>
                <a:gd name="connsiteY1" fmla="*/ 10358 h 17172"/>
                <a:gd name="connsiteX2" fmla="*/ 15613 w 23008"/>
                <a:gd name="connsiteY2" fmla="*/ 7087 h 17172"/>
                <a:gd name="connsiteX3" fmla="*/ 21912 w 23008"/>
                <a:gd name="connsiteY3" fmla="*/ 1635 h 17172"/>
                <a:gd name="connsiteX4" fmla="*/ 23008 w 23008"/>
                <a:gd name="connsiteY4" fmla="*/ 0 h 17172"/>
                <a:gd name="connsiteX5" fmla="*/ 21912 w 23008"/>
                <a:gd name="connsiteY5" fmla="*/ 0 h 17172"/>
                <a:gd name="connsiteX6" fmla="*/ 1918 w 23008"/>
                <a:gd name="connsiteY6" fmla="*/ 12266 h 17172"/>
                <a:gd name="connsiteX7" fmla="*/ 1918 w 23008"/>
                <a:gd name="connsiteY7" fmla="*/ 12266 h 17172"/>
                <a:gd name="connsiteX8" fmla="*/ 0 w 23008"/>
                <a:gd name="connsiteY8" fmla="*/ 17173 h 17172"/>
                <a:gd name="connsiteX9" fmla="*/ 10135 w 23008"/>
                <a:gd name="connsiteY9" fmla="*/ 11721 h 1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08" h="17172">
                  <a:moveTo>
                    <a:pt x="10135" y="11721"/>
                  </a:moveTo>
                  <a:cubicBezTo>
                    <a:pt x="10135" y="11721"/>
                    <a:pt x="11504" y="10903"/>
                    <a:pt x="12326" y="10358"/>
                  </a:cubicBezTo>
                  <a:cubicBezTo>
                    <a:pt x="13421" y="9268"/>
                    <a:pt x="14517" y="8178"/>
                    <a:pt x="15613" y="7087"/>
                  </a:cubicBezTo>
                  <a:cubicBezTo>
                    <a:pt x="17804" y="5179"/>
                    <a:pt x="19995" y="3544"/>
                    <a:pt x="21912" y="1635"/>
                  </a:cubicBezTo>
                  <a:cubicBezTo>
                    <a:pt x="23008" y="545"/>
                    <a:pt x="23008" y="273"/>
                    <a:pt x="23008" y="0"/>
                  </a:cubicBezTo>
                  <a:cubicBezTo>
                    <a:pt x="23008" y="0"/>
                    <a:pt x="23008" y="0"/>
                    <a:pt x="21912" y="0"/>
                  </a:cubicBezTo>
                  <a:cubicBezTo>
                    <a:pt x="14791" y="2181"/>
                    <a:pt x="2739" y="11176"/>
                    <a:pt x="1918" y="12266"/>
                  </a:cubicBezTo>
                  <a:cubicBezTo>
                    <a:pt x="1918" y="12266"/>
                    <a:pt x="1918" y="12266"/>
                    <a:pt x="1918" y="12266"/>
                  </a:cubicBezTo>
                  <a:cubicBezTo>
                    <a:pt x="1918" y="12266"/>
                    <a:pt x="1279" y="13902"/>
                    <a:pt x="0" y="17173"/>
                  </a:cubicBezTo>
                  <a:cubicBezTo>
                    <a:pt x="0" y="17173"/>
                    <a:pt x="10135" y="11721"/>
                    <a:pt x="10135" y="1172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C04DB5E-F816-2302-465F-CFFCFCBFCD97}"/>
                </a:ext>
              </a:extLst>
            </p:cNvPr>
            <p:cNvSpPr/>
            <p:nvPr/>
          </p:nvSpPr>
          <p:spPr>
            <a:xfrm>
              <a:off x="366162" y="3403677"/>
              <a:ext cx="33652" cy="18590"/>
            </a:xfrm>
            <a:custGeom>
              <a:avLst/>
              <a:gdLst>
                <a:gd name="connsiteX0" fmla="*/ 26843 w 27138"/>
                <a:gd name="connsiteY0" fmla="*/ 273 h 14992"/>
                <a:gd name="connsiteX1" fmla="*/ 24651 w 27138"/>
                <a:gd name="connsiteY1" fmla="*/ 545 h 14992"/>
                <a:gd name="connsiteX2" fmla="*/ 18625 w 27138"/>
                <a:gd name="connsiteY2" fmla="*/ 2726 h 14992"/>
                <a:gd name="connsiteX3" fmla="*/ 0 w 27138"/>
                <a:gd name="connsiteY3" fmla="*/ 14992 h 14992"/>
                <a:gd name="connsiteX4" fmla="*/ 0 w 27138"/>
                <a:gd name="connsiteY4" fmla="*/ 14992 h 14992"/>
                <a:gd name="connsiteX5" fmla="*/ 23556 w 27138"/>
                <a:gd name="connsiteY5" fmla="*/ 4089 h 14992"/>
                <a:gd name="connsiteX6" fmla="*/ 26569 w 27138"/>
                <a:gd name="connsiteY6" fmla="*/ 0 h 1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8" h="14992">
                  <a:moveTo>
                    <a:pt x="26843" y="273"/>
                  </a:moveTo>
                  <a:cubicBezTo>
                    <a:pt x="26843" y="273"/>
                    <a:pt x="25473" y="273"/>
                    <a:pt x="24651" y="545"/>
                  </a:cubicBezTo>
                  <a:cubicBezTo>
                    <a:pt x="21638" y="1363"/>
                    <a:pt x="18625" y="2726"/>
                    <a:pt x="18625" y="2726"/>
                  </a:cubicBezTo>
                  <a:cubicBezTo>
                    <a:pt x="10408" y="6815"/>
                    <a:pt x="822" y="13902"/>
                    <a:pt x="0" y="14992"/>
                  </a:cubicBezTo>
                  <a:cubicBezTo>
                    <a:pt x="0" y="14992"/>
                    <a:pt x="0" y="14992"/>
                    <a:pt x="0" y="14992"/>
                  </a:cubicBezTo>
                  <a:cubicBezTo>
                    <a:pt x="1370" y="14992"/>
                    <a:pt x="16982" y="8723"/>
                    <a:pt x="23556" y="4089"/>
                  </a:cubicBezTo>
                  <a:cubicBezTo>
                    <a:pt x="26021" y="2453"/>
                    <a:pt x="28212" y="273"/>
                    <a:pt x="26569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83266CE-BE49-9C0C-9DBE-074411B24C59}"/>
                </a:ext>
              </a:extLst>
            </p:cNvPr>
            <p:cNvSpPr/>
            <p:nvPr/>
          </p:nvSpPr>
          <p:spPr>
            <a:xfrm>
              <a:off x="276060" y="3447093"/>
              <a:ext cx="142747" cy="110685"/>
            </a:xfrm>
            <a:custGeom>
              <a:avLst/>
              <a:gdLst>
                <a:gd name="connsiteX0" fmla="*/ 115116 w 115116"/>
                <a:gd name="connsiteY0" fmla="*/ 698 h 89260"/>
                <a:gd name="connsiteX1" fmla="*/ 108817 w 115116"/>
                <a:gd name="connsiteY1" fmla="*/ 153 h 89260"/>
                <a:gd name="connsiteX2" fmla="*/ 106352 w 115116"/>
                <a:gd name="connsiteY2" fmla="*/ 698 h 89260"/>
                <a:gd name="connsiteX3" fmla="*/ 83617 w 115116"/>
                <a:gd name="connsiteY3" fmla="*/ 5332 h 89260"/>
                <a:gd name="connsiteX4" fmla="*/ 40067 w 115116"/>
                <a:gd name="connsiteY4" fmla="*/ 27411 h 89260"/>
                <a:gd name="connsiteX5" fmla="*/ 40067 w 115116"/>
                <a:gd name="connsiteY5" fmla="*/ 27957 h 89260"/>
                <a:gd name="connsiteX6" fmla="*/ 47462 w 115116"/>
                <a:gd name="connsiteY6" fmla="*/ 29047 h 89260"/>
                <a:gd name="connsiteX7" fmla="*/ 49379 w 115116"/>
                <a:gd name="connsiteY7" fmla="*/ 34226 h 89260"/>
                <a:gd name="connsiteX8" fmla="*/ 22811 w 115116"/>
                <a:gd name="connsiteY8" fmla="*/ 53852 h 89260"/>
                <a:gd name="connsiteX9" fmla="*/ 18976 w 115116"/>
                <a:gd name="connsiteY9" fmla="*/ 54943 h 89260"/>
                <a:gd name="connsiteX10" fmla="*/ 24728 w 115116"/>
                <a:gd name="connsiteY10" fmla="*/ 42131 h 89260"/>
                <a:gd name="connsiteX11" fmla="*/ 351 w 115116"/>
                <a:gd name="connsiteY11" fmla="*/ 57669 h 89260"/>
                <a:gd name="connsiteX12" fmla="*/ 77 w 115116"/>
                <a:gd name="connsiteY12" fmla="*/ 59577 h 89260"/>
                <a:gd name="connsiteX13" fmla="*/ 4459 w 115116"/>
                <a:gd name="connsiteY13" fmla="*/ 72116 h 89260"/>
                <a:gd name="connsiteX14" fmla="*/ 5829 w 115116"/>
                <a:gd name="connsiteY14" fmla="*/ 77295 h 89260"/>
                <a:gd name="connsiteX15" fmla="*/ 4185 w 115116"/>
                <a:gd name="connsiteY15" fmla="*/ 86835 h 89260"/>
                <a:gd name="connsiteX16" fmla="*/ 5007 w 115116"/>
                <a:gd name="connsiteY16" fmla="*/ 88471 h 89260"/>
                <a:gd name="connsiteX17" fmla="*/ 74853 w 115116"/>
                <a:gd name="connsiteY17" fmla="*/ 51126 h 89260"/>
                <a:gd name="connsiteX18" fmla="*/ 80878 w 115116"/>
                <a:gd name="connsiteY18" fmla="*/ 30682 h 89260"/>
                <a:gd name="connsiteX19" fmla="*/ 62801 w 115116"/>
                <a:gd name="connsiteY19" fmla="*/ 35316 h 89260"/>
                <a:gd name="connsiteX20" fmla="*/ 99778 w 115116"/>
                <a:gd name="connsiteY20" fmla="*/ 14055 h 89260"/>
                <a:gd name="connsiteX21" fmla="*/ 114842 w 115116"/>
                <a:gd name="connsiteY21" fmla="*/ 425 h 8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5116" h="89260">
                  <a:moveTo>
                    <a:pt x="115116" y="698"/>
                  </a:moveTo>
                  <a:cubicBezTo>
                    <a:pt x="115116" y="698"/>
                    <a:pt x="113473" y="-393"/>
                    <a:pt x="108817" y="153"/>
                  </a:cubicBezTo>
                  <a:cubicBezTo>
                    <a:pt x="107995" y="153"/>
                    <a:pt x="106899" y="425"/>
                    <a:pt x="106352" y="698"/>
                  </a:cubicBezTo>
                  <a:cubicBezTo>
                    <a:pt x="98682" y="2333"/>
                    <a:pt x="91287" y="3696"/>
                    <a:pt x="83617" y="5332"/>
                  </a:cubicBezTo>
                  <a:cubicBezTo>
                    <a:pt x="74305" y="7513"/>
                    <a:pt x="44175" y="21687"/>
                    <a:pt x="40067" y="27411"/>
                  </a:cubicBezTo>
                  <a:cubicBezTo>
                    <a:pt x="40067" y="27411"/>
                    <a:pt x="40067" y="27957"/>
                    <a:pt x="40067" y="27957"/>
                  </a:cubicBezTo>
                  <a:cubicBezTo>
                    <a:pt x="42532" y="28774"/>
                    <a:pt x="45271" y="27411"/>
                    <a:pt x="47462" y="29047"/>
                  </a:cubicBezTo>
                  <a:cubicBezTo>
                    <a:pt x="51023" y="31500"/>
                    <a:pt x="49927" y="33136"/>
                    <a:pt x="49379" y="34226"/>
                  </a:cubicBezTo>
                  <a:cubicBezTo>
                    <a:pt x="48010" y="36407"/>
                    <a:pt x="28015" y="51126"/>
                    <a:pt x="22811" y="53852"/>
                  </a:cubicBezTo>
                  <a:cubicBezTo>
                    <a:pt x="20619" y="54943"/>
                    <a:pt x="20346" y="54943"/>
                    <a:pt x="18976" y="54943"/>
                  </a:cubicBezTo>
                  <a:cubicBezTo>
                    <a:pt x="17607" y="49218"/>
                    <a:pt x="24454" y="47310"/>
                    <a:pt x="24728" y="42131"/>
                  </a:cubicBezTo>
                  <a:cubicBezTo>
                    <a:pt x="20893" y="42676"/>
                    <a:pt x="2542" y="52489"/>
                    <a:pt x="351" y="57669"/>
                  </a:cubicBezTo>
                  <a:cubicBezTo>
                    <a:pt x="351" y="58214"/>
                    <a:pt x="-197" y="59032"/>
                    <a:pt x="77" y="59577"/>
                  </a:cubicBezTo>
                  <a:cubicBezTo>
                    <a:pt x="1172" y="63938"/>
                    <a:pt x="3637" y="67754"/>
                    <a:pt x="4459" y="72116"/>
                  </a:cubicBezTo>
                  <a:cubicBezTo>
                    <a:pt x="4733" y="73751"/>
                    <a:pt x="5829" y="75387"/>
                    <a:pt x="5829" y="77295"/>
                  </a:cubicBezTo>
                  <a:cubicBezTo>
                    <a:pt x="5829" y="80566"/>
                    <a:pt x="3637" y="83564"/>
                    <a:pt x="4185" y="86835"/>
                  </a:cubicBezTo>
                  <a:cubicBezTo>
                    <a:pt x="4185" y="87381"/>
                    <a:pt x="4459" y="88198"/>
                    <a:pt x="5007" y="88471"/>
                  </a:cubicBezTo>
                  <a:cubicBezTo>
                    <a:pt x="10759" y="94468"/>
                    <a:pt x="61157" y="64756"/>
                    <a:pt x="74853" y="51126"/>
                  </a:cubicBezTo>
                  <a:cubicBezTo>
                    <a:pt x="77865" y="48128"/>
                    <a:pt x="86630" y="30682"/>
                    <a:pt x="80878" y="30682"/>
                  </a:cubicBezTo>
                  <a:cubicBezTo>
                    <a:pt x="74579" y="30682"/>
                    <a:pt x="69101" y="33953"/>
                    <a:pt x="62801" y="35316"/>
                  </a:cubicBezTo>
                  <a:cubicBezTo>
                    <a:pt x="74579" y="27411"/>
                    <a:pt x="88000" y="21960"/>
                    <a:pt x="99778" y="14055"/>
                  </a:cubicBezTo>
                  <a:cubicBezTo>
                    <a:pt x="99778" y="14055"/>
                    <a:pt x="114842" y="1243"/>
                    <a:pt x="114842" y="42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CD8A5E1-2CA5-84E1-70CB-CF38F7C05A5D}"/>
                </a:ext>
              </a:extLst>
            </p:cNvPr>
            <p:cNvSpPr/>
            <p:nvPr/>
          </p:nvSpPr>
          <p:spPr>
            <a:xfrm>
              <a:off x="206528" y="3361425"/>
              <a:ext cx="180013" cy="101066"/>
            </a:xfrm>
            <a:custGeom>
              <a:avLst/>
              <a:gdLst>
                <a:gd name="connsiteX0" fmla="*/ 26295 w 145169"/>
                <a:gd name="connsiteY0" fmla="*/ 67602 h 81503"/>
                <a:gd name="connsiteX1" fmla="*/ 88471 w 145169"/>
                <a:gd name="connsiteY1" fmla="*/ 31893 h 81503"/>
                <a:gd name="connsiteX2" fmla="*/ 65737 w 145169"/>
                <a:gd name="connsiteY2" fmla="*/ 46612 h 81503"/>
                <a:gd name="connsiteX3" fmla="*/ 139417 w 145169"/>
                <a:gd name="connsiteY3" fmla="*/ 4907 h 81503"/>
                <a:gd name="connsiteX4" fmla="*/ 145169 w 145169"/>
                <a:gd name="connsiteY4" fmla="*/ 0 h 81503"/>
                <a:gd name="connsiteX5" fmla="*/ 142430 w 145169"/>
                <a:gd name="connsiteY5" fmla="*/ 545 h 81503"/>
                <a:gd name="connsiteX6" fmla="*/ 0 w 145169"/>
                <a:gd name="connsiteY6" fmla="*/ 81504 h 81503"/>
                <a:gd name="connsiteX7" fmla="*/ 27390 w 145169"/>
                <a:gd name="connsiteY7" fmla="*/ 66511 h 81503"/>
                <a:gd name="connsiteX8" fmla="*/ 26295 w 145169"/>
                <a:gd name="connsiteY8" fmla="*/ 67602 h 8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169" h="81503">
                  <a:moveTo>
                    <a:pt x="26295" y="67602"/>
                  </a:moveTo>
                  <a:cubicBezTo>
                    <a:pt x="48207" y="57788"/>
                    <a:pt x="66833" y="42251"/>
                    <a:pt x="88471" y="31893"/>
                  </a:cubicBezTo>
                  <a:cubicBezTo>
                    <a:pt x="74045" y="40978"/>
                    <a:pt x="66468" y="45885"/>
                    <a:pt x="65737" y="46612"/>
                  </a:cubicBezTo>
                  <a:lnTo>
                    <a:pt x="139417" y="4907"/>
                  </a:lnTo>
                  <a:cubicBezTo>
                    <a:pt x="140787" y="4089"/>
                    <a:pt x="142978" y="2726"/>
                    <a:pt x="145169" y="0"/>
                  </a:cubicBezTo>
                  <a:cubicBezTo>
                    <a:pt x="144347" y="0"/>
                    <a:pt x="143252" y="0"/>
                    <a:pt x="142430" y="545"/>
                  </a:cubicBezTo>
                  <a:cubicBezTo>
                    <a:pt x="126544" y="7632"/>
                    <a:pt x="22460" y="63240"/>
                    <a:pt x="0" y="81504"/>
                  </a:cubicBezTo>
                  <a:cubicBezTo>
                    <a:pt x="11230" y="80141"/>
                    <a:pt x="18078" y="71145"/>
                    <a:pt x="27390" y="66511"/>
                  </a:cubicBezTo>
                  <a:cubicBezTo>
                    <a:pt x="27116" y="66784"/>
                    <a:pt x="26569" y="67329"/>
                    <a:pt x="26295" y="6760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5110119-A109-DB00-C072-46420986FF79}"/>
                </a:ext>
              </a:extLst>
            </p:cNvPr>
            <p:cNvSpPr/>
            <p:nvPr/>
          </p:nvSpPr>
          <p:spPr>
            <a:xfrm>
              <a:off x="169506" y="3636908"/>
              <a:ext cx="92326" cy="60288"/>
            </a:xfrm>
            <a:custGeom>
              <a:avLst/>
              <a:gdLst>
                <a:gd name="connsiteX0" fmla="*/ 56424 w 74455"/>
                <a:gd name="connsiteY0" fmla="*/ 273 h 48618"/>
                <a:gd name="connsiteX1" fmla="*/ 55329 w 74455"/>
                <a:gd name="connsiteY1" fmla="*/ 273 h 48618"/>
                <a:gd name="connsiteX2" fmla="*/ 50398 w 74455"/>
                <a:gd name="connsiteY2" fmla="*/ 3271 h 48618"/>
                <a:gd name="connsiteX3" fmla="*/ 23282 w 74455"/>
                <a:gd name="connsiteY3" fmla="*/ 26986 h 48618"/>
                <a:gd name="connsiteX4" fmla="*/ 0 w 74455"/>
                <a:gd name="connsiteY4" fmla="*/ 43341 h 48618"/>
                <a:gd name="connsiteX5" fmla="*/ 548 w 74455"/>
                <a:gd name="connsiteY5" fmla="*/ 43614 h 48618"/>
                <a:gd name="connsiteX6" fmla="*/ 7395 w 74455"/>
                <a:gd name="connsiteY6" fmla="*/ 42796 h 48618"/>
                <a:gd name="connsiteX7" fmla="*/ 16160 w 74455"/>
                <a:gd name="connsiteY7" fmla="*/ 42251 h 48618"/>
                <a:gd name="connsiteX8" fmla="*/ 20817 w 74455"/>
                <a:gd name="connsiteY8" fmla="*/ 48521 h 48618"/>
                <a:gd name="connsiteX9" fmla="*/ 31225 w 74455"/>
                <a:gd name="connsiteY9" fmla="*/ 47430 h 48618"/>
                <a:gd name="connsiteX10" fmla="*/ 73680 w 74455"/>
                <a:gd name="connsiteY10" fmla="*/ 29439 h 48618"/>
                <a:gd name="connsiteX11" fmla="*/ 68476 w 74455"/>
                <a:gd name="connsiteY11" fmla="*/ 10086 h 48618"/>
                <a:gd name="connsiteX12" fmla="*/ 56424 w 74455"/>
                <a:gd name="connsiteY12" fmla="*/ 0 h 4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455" h="48618">
                  <a:moveTo>
                    <a:pt x="56424" y="273"/>
                  </a:moveTo>
                  <a:cubicBezTo>
                    <a:pt x="56424" y="273"/>
                    <a:pt x="55603" y="273"/>
                    <a:pt x="55329" y="273"/>
                  </a:cubicBezTo>
                  <a:cubicBezTo>
                    <a:pt x="54233" y="818"/>
                    <a:pt x="52864" y="1363"/>
                    <a:pt x="50398" y="3271"/>
                  </a:cubicBezTo>
                  <a:cubicBezTo>
                    <a:pt x="40812" y="10631"/>
                    <a:pt x="33690" y="20717"/>
                    <a:pt x="23282" y="26986"/>
                  </a:cubicBezTo>
                  <a:cubicBezTo>
                    <a:pt x="6026" y="37617"/>
                    <a:pt x="822" y="40615"/>
                    <a:pt x="0" y="43341"/>
                  </a:cubicBezTo>
                  <a:cubicBezTo>
                    <a:pt x="0" y="43341"/>
                    <a:pt x="274" y="43614"/>
                    <a:pt x="548" y="43614"/>
                  </a:cubicBezTo>
                  <a:cubicBezTo>
                    <a:pt x="1917" y="43614"/>
                    <a:pt x="3013" y="43614"/>
                    <a:pt x="7395" y="42796"/>
                  </a:cubicBezTo>
                  <a:cubicBezTo>
                    <a:pt x="13969" y="41433"/>
                    <a:pt x="14791" y="41433"/>
                    <a:pt x="16160" y="42251"/>
                  </a:cubicBezTo>
                  <a:cubicBezTo>
                    <a:pt x="18352" y="43887"/>
                    <a:pt x="18078" y="47430"/>
                    <a:pt x="20817" y="48521"/>
                  </a:cubicBezTo>
                  <a:cubicBezTo>
                    <a:pt x="21912" y="48793"/>
                    <a:pt x="26569" y="48521"/>
                    <a:pt x="31225" y="47430"/>
                  </a:cubicBezTo>
                  <a:cubicBezTo>
                    <a:pt x="61081" y="41978"/>
                    <a:pt x="73406" y="29712"/>
                    <a:pt x="73680" y="29439"/>
                  </a:cubicBezTo>
                  <a:cubicBezTo>
                    <a:pt x="76967" y="25351"/>
                    <a:pt x="68750" y="10086"/>
                    <a:pt x="68476" y="10086"/>
                  </a:cubicBezTo>
                  <a:cubicBezTo>
                    <a:pt x="64915" y="3816"/>
                    <a:pt x="57520" y="273"/>
                    <a:pt x="56424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1D8C79F-D4EC-C7C1-6446-BEF0312BB6E8}"/>
                </a:ext>
              </a:extLst>
            </p:cNvPr>
            <p:cNvSpPr/>
            <p:nvPr/>
          </p:nvSpPr>
          <p:spPr>
            <a:xfrm>
              <a:off x="250342" y="3481083"/>
              <a:ext cx="43007" cy="33909"/>
            </a:xfrm>
            <a:custGeom>
              <a:avLst/>
              <a:gdLst>
                <a:gd name="connsiteX0" fmla="*/ 33142 w 34682"/>
                <a:gd name="connsiteY0" fmla="*/ 273 h 27345"/>
                <a:gd name="connsiteX1" fmla="*/ 27938 w 34682"/>
                <a:gd name="connsiteY1" fmla="*/ 1090 h 27345"/>
                <a:gd name="connsiteX2" fmla="*/ 0 w 34682"/>
                <a:gd name="connsiteY2" fmla="*/ 16628 h 27345"/>
                <a:gd name="connsiteX3" fmla="*/ 0 w 34682"/>
                <a:gd name="connsiteY3" fmla="*/ 16628 h 27345"/>
                <a:gd name="connsiteX4" fmla="*/ 4930 w 34682"/>
                <a:gd name="connsiteY4" fmla="*/ 16628 h 27345"/>
                <a:gd name="connsiteX5" fmla="*/ 3835 w 34682"/>
                <a:gd name="connsiteY5" fmla="*/ 20989 h 27345"/>
                <a:gd name="connsiteX6" fmla="*/ 3835 w 34682"/>
                <a:gd name="connsiteY6" fmla="*/ 27259 h 27345"/>
                <a:gd name="connsiteX7" fmla="*/ 26843 w 34682"/>
                <a:gd name="connsiteY7" fmla="*/ 10086 h 27345"/>
                <a:gd name="connsiteX8" fmla="*/ 33142 w 34682"/>
                <a:gd name="connsiteY8" fmla="*/ 0 h 2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82" h="27345">
                  <a:moveTo>
                    <a:pt x="33142" y="273"/>
                  </a:moveTo>
                  <a:cubicBezTo>
                    <a:pt x="33142" y="273"/>
                    <a:pt x="30951" y="273"/>
                    <a:pt x="27938" y="1090"/>
                  </a:cubicBezTo>
                  <a:cubicBezTo>
                    <a:pt x="12052" y="5452"/>
                    <a:pt x="548" y="15265"/>
                    <a:pt x="0" y="16628"/>
                  </a:cubicBezTo>
                  <a:cubicBezTo>
                    <a:pt x="0" y="16628"/>
                    <a:pt x="0" y="16628"/>
                    <a:pt x="0" y="16628"/>
                  </a:cubicBezTo>
                  <a:cubicBezTo>
                    <a:pt x="1643" y="16628"/>
                    <a:pt x="3287" y="15810"/>
                    <a:pt x="4930" y="16628"/>
                  </a:cubicBezTo>
                  <a:cubicBezTo>
                    <a:pt x="5204" y="17718"/>
                    <a:pt x="5478" y="17991"/>
                    <a:pt x="3835" y="20989"/>
                  </a:cubicBezTo>
                  <a:cubicBezTo>
                    <a:pt x="2739" y="22897"/>
                    <a:pt x="274" y="28076"/>
                    <a:pt x="3835" y="27259"/>
                  </a:cubicBezTo>
                  <a:cubicBezTo>
                    <a:pt x="9313" y="25623"/>
                    <a:pt x="25199" y="11721"/>
                    <a:pt x="26843" y="10086"/>
                  </a:cubicBezTo>
                  <a:cubicBezTo>
                    <a:pt x="34512" y="3271"/>
                    <a:pt x="36429" y="273"/>
                    <a:pt x="33142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A7DA1DA-9920-9382-3E72-327BB3CEB84E}"/>
                </a:ext>
              </a:extLst>
            </p:cNvPr>
            <p:cNvSpPr/>
            <p:nvPr/>
          </p:nvSpPr>
          <p:spPr>
            <a:xfrm>
              <a:off x="1002957" y="3048000"/>
              <a:ext cx="1128692" cy="812196"/>
            </a:xfrm>
            <a:custGeom>
              <a:avLst/>
              <a:gdLst>
                <a:gd name="connsiteX0" fmla="*/ 138632 w 910216"/>
                <a:gd name="connsiteY0" fmla="*/ 61128 h 654983"/>
                <a:gd name="connsiteX1" fmla="*/ 84947 w 910216"/>
                <a:gd name="connsiteY1" fmla="*/ 85661 h 654983"/>
                <a:gd name="connsiteX2" fmla="*/ 4967 w 910216"/>
                <a:gd name="connsiteY2" fmla="*/ 112102 h 654983"/>
                <a:gd name="connsiteX3" fmla="*/ 37288 w 910216"/>
                <a:gd name="connsiteY3" fmla="*/ 149173 h 654983"/>
                <a:gd name="connsiteX4" fmla="*/ 178896 w 910216"/>
                <a:gd name="connsiteY4" fmla="*/ 149173 h 654983"/>
                <a:gd name="connsiteX5" fmla="*/ 220530 w 910216"/>
                <a:gd name="connsiteY5" fmla="*/ 253574 h 654983"/>
                <a:gd name="connsiteX6" fmla="*/ 212860 w 910216"/>
                <a:gd name="connsiteY6" fmla="*/ 271020 h 654983"/>
                <a:gd name="connsiteX7" fmla="*/ 226556 w 910216"/>
                <a:gd name="connsiteY7" fmla="*/ 286012 h 654983"/>
                <a:gd name="connsiteX8" fmla="*/ 232308 w 910216"/>
                <a:gd name="connsiteY8" fmla="*/ 317632 h 654983"/>
                <a:gd name="connsiteX9" fmla="*/ 284075 w 910216"/>
                <a:gd name="connsiteY9" fmla="*/ 304821 h 654983"/>
                <a:gd name="connsiteX10" fmla="*/ 302701 w 910216"/>
                <a:gd name="connsiteY10" fmla="*/ 348707 h 654983"/>
                <a:gd name="connsiteX11" fmla="*/ 249016 w 910216"/>
                <a:gd name="connsiteY11" fmla="*/ 384144 h 654983"/>
                <a:gd name="connsiteX12" fmla="*/ 240251 w 910216"/>
                <a:gd name="connsiteY12" fmla="*/ 440297 h 654983"/>
                <a:gd name="connsiteX13" fmla="*/ 393911 w 910216"/>
                <a:gd name="connsiteY13" fmla="*/ 636832 h 654983"/>
                <a:gd name="connsiteX14" fmla="*/ 326531 w 910216"/>
                <a:gd name="connsiteY14" fmla="*/ 38776 h 654983"/>
                <a:gd name="connsiteX15" fmla="*/ 393911 w 910216"/>
                <a:gd name="connsiteY15" fmla="*/ 636832 h 654983"/>
                <a:gd name="connsiteX16" fmla="*/ 526755 w 910216"/>
                <a:gd name="connsiteY16" fmla="*/ 648553 h 654983"/>
                <a:gd name="connsiteX17" fmla="*/ 562088 w 910216"/>
                <a:gd name="connsiteY17" fmla="*/ 521528 h 654983"/>
                <a:gd name="connsiteX18" fmla="*/ 565923 w 910216"/>
                <a:gd name="connsiteY18" fmla="*/ 471917 h 654983"/>
                <a:gd name="connsiteX19" fmla="*/ 602078 w 910216"/>
                <a:gd name="connsiteY19" fmla="*/ 454199 h 654983"/>
                <a:gd name="connsiteX20" fmla="*/ 700958 w 910216"/>
                <a:gd name="connsiteY20" fmla="*/ 407041 h 654983"/>
                <a:gd name="connsiteX21" fmla="*/ 722322 w 910216"/>
                <a:gd name="connsiteY21" fmla="*/ 369151 h 654983"/>
                <a:gd name="connsiteX22" fmla="*/ 854892 w 910216"/>
                <a:gd name="connsiteY22" fmla="*/ 323357 h 654983"/>
                <a:gd name="connsiteX23" fmla="*/ 906933 w 910216"/>
                <a:gd name="connsiteY23" fmla="*/ 297734 h 654983"/>
                <a:gd name="connsiteX24" fmla="*/ 905290 w 910216"/>
                <a:gd name="connsiteY24" fmla="*/ 279198 h 654983"/>
                <a:gd name="connsiteX25" fmla="*/ 855440 w 910216"/>
                <a:gd name="connsiteY25" fmla="*/ 231222 h 654983"/>
                <a:gd name="connsiteX26" fmla="*/ 840923 w 910216"/>
                <a:gd name="connsiteY26" fmla="*/ 190879 h 654983"/>
                <a:gd name="connsiteX27" fmla="*/ 845579 w 910216"/>
                <a:gd name="connsiteY27" fmla="*/ 162803 h 654983"/>
                <a:gd name="connsiteX28" fmla="*/ 824762 w 910216"/>
                <a:gd name="connsiteY28" fmla="*/ 131455 h 654983"/>
                <a:gd name="connsiteX29" fmla="*/ 737113 w 910216"/>
                <a:gd name="connsiteY29" fmla="*/ 72849 h 654983"/>
                <a:gd name="connsiteX30" fmla="*/ 738482 w 910216"/>
                <a:gd name="connsiteY30" fmla="*/ 69578 h 654983"/>
                <a:gd name="connsiteX31" fmla="*/ 742591 w 910216"/>
                <a:gd name="connsiteY31" fmla="*/ 67942 h 654983"/>
                <a:gd name="connsiteX32" fmla="*/ 660420 w 910216"/>
                <a:gd name="connsiteY32" fmla="*/ 19967 h 654983"/>
                <a:gd name="connsiteX33" fmla="*/ 652476 w 910216"/>
                <a:gd name="connsiteY33" fmla="*/ 16151 h 654983"/>
                <a:gd name="connsiteX34" fmla="*/ 654120 w 910216"/>
                <a:gd name="connsiteY34" fmla="*/ 9609 h 654983"/>
                <a:gd name="connsiteX35" fmla="*/ 657407 w 910216"/>
                <a:gd name="connsiteY35" fmla="*/ 8791 h 654983"/>
                <a:gd name="connsiteX36" fmla="*/ 616321 w 910216"/>
                <a:gd name="connsiteY36" fmla="*/ 5520 h 654983"/>
                <a:gd name="connsiteX37" fmla="*/ 565375 w 910216"/>
                <a:gd name="connsiteY37" fmla="*/ 9609 h 654983"/>
                <a:gd name="connsiteX38" fmla="*/ 516072 w 910216"/>
                <a:gd name="connsiteY38" fmla="*/ 613 h 654983"/>
                <a:gd name="connsiteX39" fmla="*/ 419384 w 910216"/>
                <a:gd name="connsiteY39" fmla="*/ 613 h 654983"/>
                <a:gd name="connsiteX40" fmla="*/ 376929 w 910216"/>
                <a:gd name="connsiteY40" fmla="*/ 5792 h 654983"/>
                <a:gd name="connsiteX41" fmla="*/ 376929 w 910216"/>
                <a:gd name="connsiteY41" fmla="*/ 5792 h 654983"/>
                <a:gd name="connsiteX42" fmla="*/ 315301 w 910216"/>
                <a:gd name="connsiteY42" fmla="*/ 11789 h 654983"/>
                <a:gd name="connsiteX43" fmla="*/ 315301 w 910216"/>
                <a:gd name="connsiteY43" fmla="*/ 11789 h 654983"/>
                <a:gd name="connsiteX44" fmla="*/ 314205 w 910216"/>
                <a:gd name="connsiteY44" fmla="*/ 11789 h 654983"/>
                <a:gd name="connsiteX45" fmla="*/ 314479 w 910216"/>
                <a:gd name="connsiteY45" fmla="*/ 11789 h 654983"/>
                <a:gd name="connsiteX46" fmla="*/ 315848 w 910216"/>
                <a:gd name="connsiteY46" fmla="*/ 11789 h 654983"/>
                <a:gd name="connsiteX47" fmla="*/ 347347 w 910216"/>
                <a:gd name="connsiteY47" fmla="*/ 15333 h 654983"/>
                <a:gd name="connsiteX48" fmla="*/ 318313 w 910216"/>
                <a:gd name="connsiteY48" fmla="*/ 15333 h 654983"/>
                <a:gd name="connsiteX49" fmla="*/ 289827 w 910216"/>
                <a:gd name="connsiteY49" fmla="*/ 16423 h 654983"/>
                <a:gd name="connsiteX50" fmla="*/ 121376 w 910216"/>
                <a:gd name="connsiteY50" fmla="*/ 58947 h 654983"/>
                <a:gd name="connsiteX51" fmla="*/ 138906 w 910216"/>
                <a:gd name="connsiteY51" fmla="*/ 60855 h 65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10216" h="654983">
                  <a:moveTo>
                    <a:pt x="138632" y="61128"/>
                  </a:moveTo>
                  <a:cubicBezTo>
                    <a:pt x="127950" y="74212"/>
                    <a:pt x="100012" y="81844"/>
                    <a:pt x="84947" y="85661"/>
                  </a:cubicBezTo>
                  <a:cubicBezTo>
                    <a:pt x="84125" y="85661"/>
                    <a:pt x="8254" y="107740"/>
                    <a:pt x="4967" y="112102"/>
                  </a:cubicBezTo>
                  <a:cubicBezTo>
                    <a:pt x="-16123" y="140178"/>
                    <a:pt x="36740" y="149173"/>
                    <a:pt x="37288" y="149173"/>
                  </a:cubicBezTo>
                  <a:cubicBezTo>
                    <a:pt x="168214" y="139633"/>
                    <a:pt x="169857" y="140996"/>
                    <a:pt x="178896" y="149173"/>
                  </a:cubicBezTo>
                  <a:cubicBezTo>
                    <a:pt x="179444" y="149719"/>
                    <a:pt x="240251" y="217048"/>
                    <a:pt x="220530" y="253574"/>
                  </a:cubicBezTo>
                  <a:cubicBezTo>
                    <a:pt x="212586" y="268567"/>
                    <a:pt x="212586" y="269112"/>
                    <a:pt x="212860" y="271020"/>
                  </a:cubicBezTo>
                  <a:cubicBezTo>
                    <a:pt x="214230" y="278925"/>
                    <a:pt x="223817" y="279470"/>
                    <a:pt x="226556" y="286012"/>
                  </a:cubicBezTo>
                  <a:cubicBezTo>
                    <a:pt x="230664" y="296098"/>
                    <a:pt x="226556" y="307819"/>
                    <a:pt x="232308" y="317632"/>
                  </a:cubicBezTo>
                  <a:cubicBezTo>
                    <a:pt x="249563" y="313544"/>
                    <a:pt x="263533" y="295825"/>
                    <a:pt x="284075" y="304821"/>
                  </a:cubicBezTo>
                  <a:cubicBezTo>
                    <a:pt x="319135" y="320358"/>
                    <a:pt x="302975" y="348435"/>
                    <a:pt x="302701" y="348707"/>
                  </a:cubicBezTo>
                  <a:cubicBezTo>
                    <a:pt x="288184" y="365608"/>
                    <a:pt x="262163" y="365063"/>
                    <a:pt x="249016" y="384144"/>
                  </a:cubicBezTo>
                  <a:cubicBezTo>
                    <a:pt x="241894" y="394502"/>
                    <a:pt x="235047" y="423396"/>
                    <a:pt x="240251" y="440297"/>
                  </a:cubicBezTo>
                  <a:cubicBezTo>
                    <a:pt x="242716" y="448202"/>
                    <a:pt x="344882" y="620477"/>
                    <a:pt x="393911" y="636832"/>
                  </a:cubicBezTo>
                  <a:cubicBezTo>
                    <a:pt x="369260" y="278925"/>
                    <a:pt x="351456" y="115918"/>
                    <a:pt x="326531" y="38776"/>
                  </a:cubicBezTo>
                  <a:cubicBezTo>
                    <a:pt x="348717" y="106922"/>
                    <a:pt x="366794" y="240218"/>
                    <a:pt x="393911" y="636832"/>
                  </a:cubicBezTo>
                  <a:cubicBezTo>
                    <a:pt x="516346" y="660275"/>
                    <a:pt x="519085" y="657276"/>
                    <a:pt x="526755" y="648553"/>
                  </a:cubicBezTo>
                  <a:cubicBezTo>
                    <a:pt x="539628" y="634106"/>
                    <a:pt x="561814" y="522891"/>
                    <a:pt x="562088" y="521528"/>
                  </a:cubicBezTo>
                  <a:cubicBezTo>
                    <a:pt x="565375" y="505172"/>
                    <a:pt x="556610" y="487727"/>
                    <a:pt x="565923" y="471917"/>
                  </a:cubicBezTo>
                  <a:cubicBezTo>
                    <a:pt x="570853" y="463739"/>
                    <a:pt x="571401" y="463467"/>
                    <a:pt x="602078" y="454199"/>
                  </a:cubicBezTo>
                  <a:cubicBezTo>
                    <a:pt x="666364" y="434755"/>
                    <a:pt x="699314" y="419035"/>
                    <a:pt x="700958" y="407041"/>
                  </a:cubicBezTo>
                  <a:cubicBezTo>
                    <a:pt x="703423" y="388232"/>
                    <a:pt x="705066" y="377874"/>
                    <a:pt x="722322" y="369151"/>
                  </a:cubicBezTo>
                  <a:cubicBezTo>
                    <a:pt x="764503" y="347890"/>
                    <a:pt x="812984" y="344891"/>
                    <a:pt x="854892" y="323357"/>
                  </a:cubicBezTo>
                  <a:cubicBezTo>
                    <a:pt x="872148" y="314634"/>
                    <a:pt x="890773" y="308910"/>
                    <a:pt x="906933" y="297734"/>
                  </a:cubicBezTo>
                  <a:cubicBezTo>
                    <a:pt x="907207" y="297734"/>
                    <a:pt x="915151" y="291737"/>
                    <a:pt x="905290" y="279198"/>
                  </a:cubicBezTo>
                  <a:cubicBezTo>
                    <a:pt x="891047" y="260934"/>
                    <a:pt x="869135" y="250031"/>
                    <a:pt x="855440" y="231222"/>
                  </a:cubicBezTo>
                  <a:cubicBezTo>
                    <a:pt x="846675" y="219228"/>
                    <a:pt x="846949" y="203691"/>
                    <a:pt x="840923" y="190879"/>
                  </a:cubicBezTo>
                  <a:cubicBezTo>
                    <a:pt x="833801" y="175614"/>
                    <a:pt x="837088" y="171526"/>
                    <a:pt x="845579" y="162803"/>
                  </a:cubicBezTo>
                  <a:cubicBezTo>
                    <a:pt x="857631" y="150809"/>
                    <a:pt x="849414" y="145902"/>
                    <a:pt x="824762" y="131455"/>
                  </a:cubicBezTo>
                  <a:cubicBezTo>
                    <a:pt x="744782" y="84298"/>
                    <a:pt x="743961" y="83207"/>
                    <a:pt x="737113" y="72849"/>
                  </a:cubicBezTo>
                  <a:cubicBezTo>
                    <a:pt x="737661" y="71759"/>
                    <a:pt x="738209" y="70396"/>
                    <a:pt x="738482" y="69578"/>
                  </a:cubicBezTo>
                  <a:cubicBezTo>
                    <a:pt x="739852" y="69033"/>
                    <a:pt x="741495" y="68488"/>
                    <a:pt x="742591" y="67942"/>
                  </a:cubicBezTo>
                  <a:cubicBezTo>
                    <a:pt x="719309" y="45045"/>
                    <a:pt x="671650" y="63308"/>
                    <a:pt x="660420" y="19967"/>
                  </a:cubicBezTo>
                  <a:cubicBezTo>
                    <a:pt x="657955" y="18877"/>
                    <a:pt x="654942" y="17241"/>
                    <a:pt x="652476" y="16151"/>
                  </a:cubicBezTo>
                  <a:cubicBezTo>
                    <a:pt x="652750" y="14243"/>
                    <a:pt x="653572" y="11517"/>
                    <a:pt x="654120" y="9609"/>
                  </a:cubicBezTo>
                  <a:cubicBezTo>
                    <a:pt x="655216" y="9609"/>
                    <a:pt x="656311" y="9063"/>
                    <a:pt x="657407" y="8791"/>
                  </a:cubicBezTo>
                  <a:cubicBezTo>
                    <a:pt x="646998" y="7428"/>
                    <a:pt x="616595" y="5520"/>
                    <a:pt x="616321" y="5520"/>
                  </a:cubicBezTo>
                  <a:cubicBezTo>
                    <a:pt x="596052" y="4430"/>
                    <a:pt x="570305" y="8791"/>
                    <a:pt x="565375" y="9609"/>
                  </a:cubicBezTo>
                  <a:cubicBezTo>
                    <a:pt x="547845" y="12880"/>
                    <a:pt x="533054" y="1431"/>
                    <a:pt x="516072" y="613"/>
                  </a:cubicBezTo>
                  <a:cubicBezTo>
                    <a:pt x="492243" y="-204"/>
                    <a:pt x="440201" y="-204"/>
                    <a:pt x="419384" y="613"/>
                  </a:cubicBezTo>
                  <a:cubicBezTo>
                    <a:pt x="394001" y="2066"/>
                    <a:pt x="379851" y="3794"/>
                    <a:pt x="376929" y="5792"/>
                  </a:cubicBezTo>
                  <a:cubicBezTo>
                    <a:pt x="376929" y="5792"/>
                    <a:pt x="376929" y="5792"/>
                    <a:pt x="376929" y="5792"/>
                  </a:cubicBezTo>
                  <a:cubicBezTo>
                    <a:pt x="349174" y="7245"/>
                    <a:pt x="328631" y="9246"/>
                    <a:pt x="315301" y="11789"/>
                  </a:cubicBezTo>
                  <a:lnTo>
                    <a:pt x="315301" y="11789"/>
                  </a:lnTo>
                  <a:cubicBezTo>
                    <a:pt x="315301" y="11789"/>
                    <a:pt x="314479" y="11789"/>
                    <a:pt x="314205" y="11789"/>
                  </a:cubicBezTo>
                  <a:cubicBezTo>
                    <a:pt x="314205" y="11789"/>
                    <a:pt x="314205" y="11789"/>
                    <a:pt x="314479" y="11789"/>
                  </a:cubicBezTo>
                  <a:cubicBezTo>
                    <a:pt x="315027" y="11789"/>
                    <a:pt x="315301" y="11789"/>
                    <a:pt x="315848" y="11789"/>
                  </a:cubicBezTo>
                  <a:cubicBezTo>
                    <a:pt x="332099" y="13062"/>
                    <a:pt x="342601" y="14243"/>
                    <a:pt x="347347" y="15333"/>
                  </a:cubicBezTo>
                  <a:cubicBezTo>
                    <a:pt x="346068" y="15333"/>
                    <a:pt x="336391" y="15333"/>
                    <a:pt x="318313" y="15333"/>
                  </a:cubicBezTo>
                  <a:cubicBezTo>
                    <a:pt x="307083" y="15333"/>
                    <a:pt x="302975" y="15333"/>
                    <a:pt x="289827" y="16423"/>
                  </a:cubicBezTo>
                  <a:cubicBezTo>
                    <a:pt x="192318" y="27327"/>
                    <a:pt x="122198" y="58674"/>
                    <a:pt x="121376" y="58947"/>
                  </a:cubicBezTo>
                  <a:cubicBezTo>
                    <a:pt x="123568" y="60220"/>
                    <a:pt x="129410" y="60855"/>
                    <a:pt x="138906" y="6085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36817FA-0DD7-2B4F-A498-AC184D325183}"/>
                </a:ext>
              </a:extLst>
            </p:cNvPr>
            <p:cNvSpPr/>
            <p:nvPr/>
          </p:nvSpPr>
          <p:spPr>
            <a:xfrm>
              <a:off x="667167" y="3610893"/>
              <a:ext cx="53026" cy="61271"/>
            </a:xfrm>
            <a:custGeom>
              <a:avLst/>
              <a:gdLst>
                <a:gd name="connsiteX0" fmla="*/ 40203 w 42762"/>
                <a:gd name="connsiteY0" fmla="*/ 17981 h 49411"/>
                <a:gd name="connsiteX1" fmla="*/ 33629 w 42762"/>
                <a:gd name="connsiteY1" fmla="*/ 263 h 49411"/>
                <a:gd name="connsiteX2" fmla="*/ 487 w 42762"/>
                <a:gd name="connsiteY2" fmla="*/ 20162 h 49411"/>
                <a:gd name="connsiteX3" fmla="*/ 13908 w 42762"/>
                <a:gd name="connsiteY3" fmla="*/ 48511 h 49411"/>
                <a:gd name="connsiteX4" fmla="*/ 40477 w 42762"/>
                <a:gd name="connsiteY4" fmla="*/ 17981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62" h="49411">
                  <a:moveTo>
                    <a:pt x="40203" y="17981"/>
                  </a:moveTo>
                  <a:cubicBezTo>
                    <a:pt x="45133" y="4625"/>
                    <a:pt x="42942" y="-1372"/>
                    <a:pt x="33629" y="263"/>
                  </a:cubicBezTo>
                  <a:cubicBezTo>
                    <a:pt x="33629" y="263"/>
                    <a:pt x="5417" y="7623"/>
                    <a:pt x="487" y="20162"/>
                  </a:cubicBezTo>
                  <a:cubicBezTo>
                    <a:pt x="-2526" y="27249"/>
                    <a:pt x="9251" y="45785"/>
                    <a:pt x="13908" y="48511"/>
                  </a:cubicBezTo>
                  <a:cubicBezTo>
                    <a:pt x="25412" y="55598"/>
                    <a:pt x="40203" y="18527"/>
                    <a:pt x="40477" y="1798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F7F2B6E-ACD5-7780-12F1-93B274E7CE10}"/>
                </a:ext>
              </a:extLst>
            </p:cNvPr>
            <p:cNvSpPr/>
            <p:nvPr/>
          </p:nvSpPr>
          <p:spPr>
            <a:xfrm>
              <a:off x="695960" y="3081210"/>
              <a:ext cx="560759" cy="212952"/>
            </a:xfrm>
            <a:custGeom>
              <a:avLst/>
              <a:gdLst>
                <a:gd name="connsiteX0" fmla="*/ 215289 w 452215"/>
                <a:gd name="connsiteY0" fmla="*/ 52609 h 171732"/>
                <a:gd name="connsiteX1" fmla="*/ 196389 w 452215"/>
                <a:gd name="connsiteY1" fmla="*/ 59697 h 171732"/>
                <a:gd name="connsiteX2" fmla="*/ 291434 w 452215"/>
                <a:gd name="connsiteY2" fmla="*/ 34346 h 171732"/>
                <a:gd name="connsiteX3" fmla="*/ 177216 w 452215"/>
                <a:gd name="connsiteY3" fmla="*/ 67602 h 171732"/>
                <a:gd name="connsiteX4" fmla="*/ 162699 w 452215"/>
                <a:gd name="connsiteY4" fmla="*/ 73871 h 171732"/>
                <a:gd name="connsiteX5" fmla="*/ 152839 w 452215"/>
                <a:gd name="connsiteY5" fmla="*/ 94315 h 171732"/>
                <a:gd name="connsiteX6" fmla="*/ 81624 w 452215"/>
                <a:gd name="connsiteY6" fmla="*/ 119121 h 171732"/>
                <a:gd name="connsiteX7" fmla="*/ 95319 w 452215"/>
                <a:gd name="connsiteY7" fmla="*/ 122937 h 171732"/>
                <a:gd name="connsiteX8" fmla="*/ 94771 w 452215"/>
                <a:gd name="connsiteY8" fmla="*/ 125118 h 171732"/>
                <a:gd name="connsiteX9" fmla="*/ 125174 w 452215"/>
                <a:gd name="connsiteY9" fmla="*/ 116122 h 171732"/>
                <a:gd name="connsiteX10" fmla="*/ 81076 w 452215"/>
                <a:gd name="connsiteY10" fmla="*/ 128116 h 171732"/>
                <a:gd name="connsiteX11" fmla="*/ 50672 w 452215"/>
                <a:gd name="connsiteY11" fmla="*/ 144471 h 171732"/>
                <a:gd name="connsiteX12" fmla="*/ 0 w 452215"/>
                <a:gd name="connsiteY12" fmla="*/ 169822 h 171732"/>
                <a:gd name="connsiteX13" fmla="*/ 1370 w 452215"/>
                <a:gd name="connsiteY13" fmla="*/ 171730 h 171732"/>
                <a:gd name="connsiteX14" fmla="*/ 38073 w 452215"/>
                <a:gd name="connsiteY14" fmla="*/ 166278 h 171732"/>
                <a:gd name="connsiteX15" fmla="*/ 102166 w 452215"/>
                <a:gd name="connsiteY15" fmla="*/ 152104 h 171732"/>
                <a:gd name="connsiteX16" fmla="*/ 95593 w 452215"/>
                <a:gd name="connsiteY16" fmla="*/ 160009 h 171732"/>
                <a:gd name="connsiteX17" fmla="*/ 156947 w 452215"/>
                <a:gd name="connsiteY17" fmla="*/ 126480 h 171732"/>
                <a:gd name="connsiteX18" fmla="*/ 151195 w 452215"/>
                <a:gd name="connsiteY18" fmla="*/ 125118 h 171732"/>
                <a:gd name="connsiteX19" fmla="*/ 195842 w 452215"/>
                <a:gd name="connsiteY19" fmla="*/ 97041 h 171732"/>
                <a:gd name="connsiteX20" fmla="*/ 256922 w 452215"/>
                <a:gd name="connsiteY20" fmla="*/ 65694 h 171732"/>
                <a:gd name="connsiteX21" fmla="*/ 254731 w 452215"/>
                <a:gd name="connsiteY21" fmla="*/ 64876 h 171732"/>
                <a:gd name="connsiteX22" fmla="*/ 328137 w 452215"/>
                <a:gd name="connsiteY22" fmla="*/ 40616 h 171732"/>
                <a:gd name="connsiteX23" fmla="*/ 317455 w 452215"/>
                <a:gd name="connsiteY23" fmla="*/ 41706 h 171732"/>
                <a:gd name="connsiteX24" fmla="*/ 416608 w 452215"/>
                <a:gd name="connsiteY24" fmla="*/ 11176 h 171732"/>
                <a:gd name="connsiteX25" fmla="*/ 381549 w 452215"/>
                <a:gd name="connsiteY25" fmla="*/ 15537 h 171732"/>
                <a:gd name="connsiteX26" fmla="*/ 452216 w 452215"/>
                <a:gd name="connsiteY26" fmla="*/ 0 h 171732"/>
                <a:gd name="connsiteX27" fmla="*/ 391683 w 452215"/>
                <a:gd name="connsiteY27" fmla="*/ 4634 h 171732"/>
                <a:gd name="connsiteX28" fmla="*/ 280752 w 452215"/>
                <a:gd name="connsiteY28" fmla="*/ 27531 h 171732"/>
                <a:gd name="connsiteX29" fmla="*/ 284313 w 452215"/>
                <a:gd name="connsiteY29" fmla="*/ 30530 h 171732"/>
                <a:gd name="connsiteX30" fmla="*/ 267878 w 452215"/>
                <a:gd name="connsiteY30" fmla="*/ 31620 h 171732"/>
                <a:gd name="connsiteX31" fmla="*/ 175573 w 452215"/>
                <a:gd name="connsiteY31" fmla="*/ 59151 h 171732"/>
                <a:gd name="connsiteX32" fmla="*/ 214193 w 452215"/>
                <a:gd name="connsiteY32" fmla="*/ 52609 h 17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52215" h="171732">
                  <a:moveTo>
                    <a:pt x="215289" y="52609"/>
                  </a:moveTo>
                  <a:cubicBezTo>
                    <a:pt x="208989" y="55063"/>
                    <a:pt x="202689" y="57243"/>
                    <a:pt x="196389" y="59697"/>
                  </a:cubicBezTo>
                  <a:cubicBezTo>
                    <a:pt x="216384" y="55063"/>
                    <a:pt x="281026" y="37344"/>
                    <a:pt x="291434" y="34346"/>
                  </a:cubicBezTo>
                  <a:cubicBezTo>
                    <a:pt x="248157" y="48793"/>
                    <a:pt x="213919" y="59969"/>
                    <a:pt x="177216" y="67602"/>
                  </a:cubicBezTo>
                  <a:cubicBezTo>
                    <a:pt x="168725" y="69510"/>
                    <a:pt x="165986" y="71418"/>
                    <a:pt x="162699" y="73871"/>
                  </a:cubicBezTo>
                  <a:cubicBezTo>
                    <a:pt x="162699" y="76324"/>
                    <a:pt x="159138" y="88591"/>
                    <a:pt x="152839" y="94315"/>
                  </a:cubicBezTo>
                  <a:cubicBezTo>
                    <a:pt x="133665" y="88591"/>
                    <a:pt x="83267" y="117485"/>
                    <a:pt x="81624" y="119121"/>
                  </a:cubicBezTo>
                  <a:cubicBezTo>
                    <a:pt x="86006" y="121029"/>
                    <a:pt x="91210" y="120211"/>
                    <a:pt x="95319" y="122937"/>
                  </a:cubicBezTo>
                  <a:cubicBezTo>
                    <a:pt x="95319" y="123482"/>
                    <a:pt x="94771" y="124572"/>
                    <a:pt x="94771" y="125118"/>
                  </a:cubicBezTo>
                  <a:cubicBezTo>
                    <a:pt x="101345" y="124300"/>
                    <a:pt x="103810" y="124027"/>
                    <a:pt x="125174" y="116122"/>
                  </a:cubicBezTo>
                  <a:cubicBezTo>
                    <a:pt x="88197" y="136021"/>
                    <a:pt x="84089" y="131387"/>
                    <a:pt x="81076" y="128116"/>
                  </a:cubicBezTo>
                  <a:cubicBezTo>
                    <a:pt x="53137" y="128934"/>
                    <a:pt x="51494" y="139292"/>
                    <a:pt x="50672" y="144471"/>
                  </a:cubicBezTo>
                  <a:cubicBezTo>
                    <a:pt x="34786" y="154830"/>
                    <a:pt x="14243" y="155920"/>
                    <a:pt x="0" y="169822"/>
                  </a:cubicBezTo>
                  <a:cubicBezTo>
                    <a:pt x="274" y="170367"/>
                    <a:pt x="1096" y="171185"/>
                    <a:pt x="1370" y="171730"/>
                  </a:cubicBezTo>
                  <a:cubicBezTo>
                    <a:pt x="5752" y="171730"/>
                    <a:pt x="9039" y="172003"/>
                    <a:pt x="38073" y="166278"/>
                  </a:cubicBezTo>
                  <a:cubicBezTo>
                    <a:pt x="59711" y="162189"/>
                    <a:pt x="78611" y="146924"/>
                    <a:pt x="102166" y="152104"/>
                  </a:cubicBezTo>
                  <a:cubicBezTo>
                    <a:pt x="101071" y="154830"/>
                    <a:pt x="98879" y="157466"/>
                    <a:pt x="95593" y="160009"/>
                  </a:cubicBezTo>
                  <a:cubicBezTo>
                    <a:pt x="111205" y="163007"/>
                    <a:pt x="161604" y="138747"/>
                    <a:pt x="156947" y="126480"/>
                  </a:cubicBezTo>
                  <a:cubicBezTo>
                    <a:pt x="155304" y="125935"/>
                    <a:pt x="153113" y="125390"/>
                    <a:pt x="151195" y="125118"/>
                  </a:cubicBezTo>
                  <a:cubicBezTo>
                    <a:pt x="155030" y="119938"/>
                    <a:pt x="188172" y="98949"/>
                    <a:pt x="195842" y="97041"/>
                  </a:cubicBezTo>
                  <a:cubicBezTo>
                    <a:pt x="240762" y="86410"/>
                    <a:pt x="256648" y="69510"/>
                    <a:pt x="256922" y="65694"/>
                  </a:cubicBezTo>
                  <a:cubicBezTo>
                    <a:pt x="256374" y="65694"/>
                    <a:pt x="255279" y="65148"/>
                    <a:pt x="254731" y="64876"/>
                  </a:cubicBezTo>
                  <a:cubicBezTo>
                    <a:pt x="296364" y="53972"/>
                    <a:pt x="315264" y="49066"/>
                    <a:pt x="328137" y="40616"/>
                  </a:cubicBezTo>
                  <a:cubicBezTo>
                    <a:pt x="325946" y="40616"/>
                    <a:pt x="322385" y="40978"/>
                    <a:pt x="317455" y="41706"/>
                  </a:cubicBezTo>
                  <a:cubicBezTo>
                    <a:pt x="317455" y="41706"/>
                    <a:pt x="411678" y="12539"/>
                    <a:pt x="416608" y="11176"/>
                  </a:cubicBezTo>
                  <a:cubicBezTo>
                    <a:pt x="392231" y="14720"/>
                    <a:pt x="390861" y="14720"/>
                    <a:pt x="381549" y="15537"/>
                  </a:cubicBezTo>
                  <a:cubicBezTo>
                    <a:pt x="404831" y="9268"/>
                    <a:pt x="428660" y="5997"/>
                    <a:pt x="452216" y="0"/>
                  </a:cubicBezTo>
                  <a:cubicBezTo>
                    <a:pt x="429482" y="0"/>
                    <a:pt x="391957" y="4634"/>
                    <a:pt x="391683" y="4634"/>
                  </a:cubicBezTo>
                  <a:cubicBezTo>
                    <a:pt x="390861" y="4634"/>
                    <a:pt x="300473" y="20171"/>
                    <a:pt x="280752" y="27531"/>
                  </a:cubicBezTo>
                  <a:cubicBezTo>
                    <a:pt x="281574" y="28622"/>
                    <a:pt x="282943" y="29985"/>
                    <a:pt x="284313" y="30530"/>
                  </a:cubicBezTo>
                  <a:cubicBezTo>
                    <a:pt x="280478" y="31620"/>
                    <a:pt x="277191" y="32710"/>
                    <a:pt x="267878" y="31620"/>
                  </a:cubicBezTo>
                  <a:cubicBezTo>
                    <a:pt x="261305" y="30802"/>
                    <a:pt x="183516" y="49611"/>
                    <a:pt x="175573" y="59151"/>
                  </a:cubicBezTo>
                  <a:cubicBezTo>
                    <a:pt x="179681" y="61060"/>
                    <a:pt x="180503" y="61605"/>
                    <a:pt x="214193" y="5260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2ECA81C-2239-3FF9-74FC-F38DFD21F835}"/>
                </a:ext>
              </a:extLst>
            </p:cNvPr>
            <p:cNvSpPr/>
            <p:nvPr/>
          </p:nvSpPr>
          <p:spPr>
            <a:xfrm>
              <a:off x="436470" y="3326102"/>
              <a:ext cx="122273" cy="77575"/>
            </a:xfrm>
            <a:custGeom>
              <a:avLst/>
              <a:gdLst>
                <a:gd name="connsiteX0" fmla="*/ 60807 w 98605"/>
                <a:gd name="connsiteY0" fmla="*/ 11040 h 62559"/>
                <a:gd name="connsiteX1" fmla="*/ 55876 w 98605"/>
                <a:gd name="connsiteY1" fmla="*/ 18946 h 62559"/>
                <a:gd name="connsiteX2" fmla="*/ 43003 w 98605"/>
                <a:gd name="connsiteY2" fmla="*/ 29849 h 62559"/>
                <a:gd name="connsiteX3" fmla="*/ 46290 w 98605"/>
                <a:gd name="connsiteY3" fmla="*/ 21944 h 62559"/>
                <a:gd name="connsiteX4" fmla="*/ 47386 w 98605"/>
                <a:gd name="connsiteY4" fmla="*/ 18128 h 62559"/>
                <a:gd name="connsiteX5" fmla="*/ 30403 w 98605"/>
                <a:gd name="connsiteY5" fmla="*/ 26850 h 62559"/>
                <a:gd name="connsiteX6" fmla="*/ 33142 w 98605"/>
                <a:gd name="connsiteY6" fmla="*/ 26850 h 62559"/>
                <a:gd name="connsiteX7" fmla="*/ 33142 w 98605"/>
                <a:gd name="connsiteY7" fmla="*/ 27668 h 62559"/>
                <a:gd name="connsiteX8" fmla="*/ 822 w 98605"/>
                <a:gd name="connsiteY8" fmla="*/ 42661 h 62559"/>
                <a:gd name="connsiteX9" fmla="*/ 5752 w 98605"/>
                <a:gd name="connsiteY9" fmla="*/ 42661 h 62559"/>
                <a:gd name="connsiteX10" fmla="*/ 4657 w 98605"/>
                <a:gd name="connsiteY10" fmla="*/ 45932 h 62559"/>
                <a:gd name="connsiteX11" fmla="*/ 36703 w 98605"/>
                <a:gd name="connsiteY11" fmla="*/ 36664 h 62559"/>
                <a:gd name="connsiteX12" fmla="*/ 0 w 98605"/>
                <a:gd name="connsiteY12" fmla="*/ 62014 h 62559"/>
                <a:gd name="connsiteX13" fmla="*/ 0 w 98605"/>
                <a:gd name="connsiteY13" fmla="*/ 62559 h 62559"/>
                <a:gd name="connsiteX14" fmla="*/ 38347 w 98605"/>
                <a:gd name="connsiteY14" fmla="*/ 47840 h 62559"/>
                <a:gd name="connsiteX15" fmla="*/ 60533 w 98605"/>
                <a:gd name="connsiteY15" fmla="*/ 29576 h 62559"/>
                <a:gd name="connsiteX16" fmla="*/ 60533 w 98605"/>
                <a:gd name="connsiteY16" fmla="*/ 32575 h 62559"/>
                <a:gd name="connsiteX17" fmla="*/ 60533 w 98605"/>
                <a:gd name="connsiteY17" fmla="*/ 33120 h 62559"/>
                <a:gd name="connsiteX18" fmla="*/ 92580 w 98605"/>
                <a:gd name="connsiteY18" fmla="*/ 5861 h 62559"/>
                <a:gd name="connsiteX19" fmla="*/ 98606 w 98605"/>
                <a:gd name="connsiteY19" fmla="*/ 137 h 62559"/>
                <a:gd name="connsiteX20" fmla="*/ 95045 w 98605"/>
                <a:gd name="connsiteY20" fmla="*/ 137 h 62559"/>
                <a:gd name="connsiteX21" fmla="*/ 61902 w 98605"/>
                <a:gd name="connsiteY21" fmla="*/ 10768 h 62559"/>
                <a:gd name="connsiteX22" fmla="*/ 61081 w 98605"/>
                <a:gd name="connsiteY22" fmla="*/ 11313 h 6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605" h="62559">
                  <a:moveTo>
                    <a:pt x="60807" y="11040"/>
                  </a:moveTo>
                  <a:cubicBezTo>
                    <a:pt x="59163" y="13494"/>
                    <a:pt x="57794" y="16492"/>
                    <a:pt x="55876" y="18946"/>
                  </a:cubicBezTo>
                  <a:cubicBezTo>
                    <a:pt x="53137" y="22217"/>
                    <a:pt x="52590" y="22489"/>
                    <a:pt x="43003" y="29849"/>
                  </a:cubicBezTo>
                  <a:cubicBezTo>
                    <a:pt x="44099" y="27396"/>
                    <a:pt x="45194" y="24397"/>
                    <a:pt x="46290" y="21944"/>
                  </a:cubicBezTo>
                  <a:cubicBezTo>
                    <a:pt x="46838" y="20581"/>
                    <a:pt x="47386" y="19491"/>
                    <a:pt x="47386" y="18128"/>
                  </a:cubicBezTo>
                  <a:cubicBezTo>
                    <a:pt x="46564" y="17583"/>
                    <a:pt x="38621" y="18673"/>
                    <a:pt x="30403" y="26850"/>
                  </a:cubicBezTo>
                  <a:cubicBezTo>
                    <a:pt x="31225" y="26850"/>
                    <a:pt x="32321" y="26850"/>
                    <a:pt x="33142" y="26850"/>
                  </a:cubicBezTo>
                  <a:cubicBezTo>
                    <a:pt x="33142" y="26850"/>
                    <a:pt x="33142" y="27396"/>
                    <a:pt x="33142" y="27668"/>
                  </a:cubicBezTo>
                  <a:cubicBezTo>
                    <a:pt x="23830" y="35573"/>
                    <a:pt x="11230" y="36936"/>
                    <a:pt x="822" y="42661"/>
                  </a:cubicBezTo>
                  <a:cubicBezTo>
                    <a:pt x="2465" y="43478"/>
                    <a:pt x="4109" y="41570"/>
                    <a:pt x="5752" y="42661"/>
                  </a:cubicBezTo>
                  <a:cubicBezTo>
                    <a:pt x="4840" y="44479"/>
                    <a:pt x="4473" y="45569"/>
                    <a:pt x="4657" y="45932"/>
                  </a:cubicBezTo>
                  <a:cubicBezTo>
                    <a:pt x="4840" y="46294"/>
                    <a:pt x="15522" y="43206"/>
                    <a:pt x="36703" y="36664"/>
                  </a:cubicBezTo>
                  <a:cubicBezTo>
                    <a:pt x="27117" y="41843"/>
                    <a:pt x="1917" y="55745"/>
                    <a:pt x="0" y="62014"/>
                  </a:cubicBezTo>
                  <a:cubicBezTo>
                    <a:pt x="0" y="62014"/>
                    <a:pt x="0" y="62287"/>
                    <a:pt x="0" y="62559"/>
                  </a:cubicBezTo>
                  <a:cubicBezTo>
                    <a:pt x="0" y="62559"/>
                    <a:pt x="33964" y="50020"/>
                    <a:pt x="38347" y="47840"/>
                  </a:cubicBezTo>
                  <a:cubicBezTo>
                    <a:pt x="40354" y="46749"/>
                    <a:pt x="47750" y="40663"/>
                    <a:pt x="60533" y="29576"/>
                  </a:cubicBezTo>
                  <a:cubicBezTo>
                    <a:pt x="60533" y="29576"/>
                    <a:pt x="61081" y="30667"/>
                    <a:pt x="60533" y="32575"/>
                  </a:cubicBezTo>
                  <a:cubicBezTo>
                    <a:pt x="60533" y="32575"/>
                    <a:pt x="60533" y="32847"/>
                    <a:pt x="60533" y="33120"/>
                  </a:cubicBezTo>
                  <a:cubicBezTo>
                    <a:pt x="66375" y="27486"/>
                    <a:pt x="77057" y="18400"/>
                    <a:pt x="92580" y="5861"/>
                  </a:cubicBezTo>
                  <a:cubicBezTo>
                    <a:pt x="97510" y="1773"/>
                    <a:pt x="97784" y="1500"/>
                    <a:pt x="98606" y="137"/>
                  </a:cubicBezTo>
                  <a:cubicBezTo>
                    <a:pt x="97510" y="-46"/>
                    <a:pt x="96324" y="-46"/>
                    <a:pt x="95045" y="137"/>
                  </a:cubicBezTo>
                  <a:cubicBezTo>
                    <a:pt x="95045" y="137"/>
                    <a:pt x="64915" y="8860"/>
                    <a:pt x="61902" y="10768"/>
                  </a:cubicBezTo>
                  <a:cubicBezTo>
                    <a:pt x="61902" y="10768"/>
                    <a:pt x="61355" y="11040"/>
                    <a:pt x="61081" y="1131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C843D8-6675-8B62-B93A-D821FADF48B5}"/>
                </a:ext>
              </a:extLst>
            </p:cNvPr>
            <p:cNvSpPr/>
            <p:nvPr/>
          </p:nvSpPr>
          <p:spPr>
            <a:xfrm>
              <a:off x="446376" y="3389606"/>
              <a:ext cx="616493" cy="459252"/>
            </a:xfrm>
            <a:custGeom>
              <a:avLst/>
              <a:gdLst>
                <a:gd name="connsiteX0" fmla="*/ 380955 w 497161"/>
                <a:gd name="connsiteY0" fmla="*/ 198615 h 370357"/>
                <a:gd name="connsiteX1" fmla="*/ 425875 w 497161"/>
                <a:gd name="connsiteY1" fmla="*/ 236504 h 370357"/>
                <a:gd name="connsiteX2" fmla="*/ 447787 w 497161"/>
                <a:gd name="connsiteY2" fmla="*/ 254495 h 370357"/>
                <a:gd name="connsiteX3" fmla="*/ 495994 w 497161"/>
                <a:gd name="connsiteY3" fmla="*/ 176808 h 370357"/>
                <a:gd name="connsiteX4" fmla="*/ 497090 w 497161"/>
                <a:gd name="connsiteY4" fmla="*/ 169175 h 370357"/>
                <a:gd name="connsiteX5" fmla="*/ 356303 w 497161"/>
                <a:gd name="connsiteY5" fmla="*/ 137282 h 370357"/>
                <a:gd name="connsiteX6" fmla="*/ 397937 w 497161"/>
                <a:gd name="connsiteY6" fmla="*/ 116293 h 370357"/>
                <a:gd name="connsiteX7" fmla="*/ 419849 w 497161"/>
                <a:gd name="connsiteY7" fmla="*/ 102664 h 370357"/>
                <a:gd name="connsiteX8" fmla="*/ 345073 w 497161"/>
                <a:gd name="connsiteY8" fmla="*/ 42149 h 370357"/>
                <a:gd name="connsiteX9" fmla="*/ 312752 w 497161"/>
                <a:gd name="connsiteY9" fmla="*/ 38606 h 370357"/>
                <a:gd name="connsiteX10" fmla="*/ 288101 w 497161"/>
                <a:gd name="connsiteY10" fmla="*/ 14346 h 370357"/>
                <a:gd name="connsiteX11" fmla="*/ 222912 w 497161"/>
                <a:gd name="connsiteY11" fmla="*/ 32336 h 370357"/>
                <a:gd name="connsiteX12" fmla="*/ 197165 w 497161"/>
                <a:gd name="connsiteY12" fmla="*/ 40241 h 370357"/>
                <a:gd name="connsiteX13" fmla="*/ 192782 w 497161"/>
                <a:gd name="connsiteY13" fmla="*/ 1261 h 370357"/>
                <a:gd name="connsiteX14" fmla="*/ 147862 w 497161"/>
                <a:gd name="connsiteY14" fmla="*/ 3987 h 370357"/>
                <a:gd name="connsiteX15" fmla="*/ 2967 w 497161"/>
                <a:gd name="connsiteY15" fmla="*/ 135374 h 370357"/>
                <a:gd name="connsiteX16" fmla="*/ 118554 w 497161"/>
                <a:gd name="connsiteY16" fmla="*/ 129650 h 370357"/>
                <a:gd name="connsiteX17" fmla="*/ 151149 w 497161"/>
                <a:gd name="connsiteY17" fmla="*/ 114658 h 370357"/>
                <a:gd name="connsiteX18" fmla="*/ 188674 w 497161"/>
                <a:gd name="connsiteY18" fmla="*/ 99393 h 370357"/>
                <a:gd name="connsiteX19" fmla="*/ 215516 w 497161"/>
                <a:gd name="connsiteY19" fmla="*/ 120109 h 370357"/>
                <a:gd name="connsiteX20" fmla="*/ 239620 w 497161"/>
                <a:gd name="connsiteY20" fmla="*/ 157454 h 370357"/>
                <a:gd name="connsiteX21" fmla="*/ 280158 w 497161"/>
                <a:gd name="connsiteY21" fmla="*/ 196979 h 370357"/>
                <a:gd name="connsiteX22" fmla="*/ 190591 w 497161"/>
                <a:gd name="connsiteY22" fmla="*/ 281754 h 370357"/>
                <a:gd name="connsiteX23" fmla="*/ 114994 w 497161"/>
                <a:gd name="connsiteY23" fmla="*/ 300290 h 370357"/>
                <a:gd name="connsiteX24" fmla="*/ 107050 w 497161"/>
                <a:gd name="connsiteY24" fmla="*/ 325913 h 370357"/>
                <a:gd name="connsiteX25" fmla="*/ 170322 w 497161"/>
                <a:gd name="connsiteY25" fmla="*/ 317190 h 370357"/>
                <a:gd name="connsiteX26" fmla="*/ 263176 w 497161"/>
                <a:gd name="connsiteY26" fmla="*/ 331910 h 370357"/>
                <a:gd name="connsiteX27" fmla="*/ 234416 w 497161"/>
                <a:gd name="connsiteY27" fmla="*/ 345812 h 370357"/>
                <a:gd name="connsiteX28" fmla="*/ 369998 w 497161"/>
                <a:gd name="connsiteY28" fmla="*/ 367074 h 370357"/>
                <a:gd name="connsiteX29" fmla="*/ 363972 w 497161"/>
                <a:gd name="connsiteY29" fmla="*/ 361349 h 370357"/>
                <a:gd name="connsiteX30" fmla="*/ 316039 w 497161"/>
                <a:gd name="connsiteY30" fmla="*/ 318008 h 370357"/>
                <a:gd name="connsiteX31" fmla="*/ 382598 w 497161"/>
                <a:gd name="connsiteY31" fmla="*/ 339815 h 370357"/>
                <a:gd name="connsiteX32" fmla="*/ 391363 w 497161"/>
                <a:gd name="connsiteY32" fmla="*/ 343904 h 370357"/>
                <a:gd name="connsiteX33" fmla="*/ 412454 w 497161"/>
                <a:gd name="connsiteY33" fmla="*/ 288568 h 370357"/>
                <a:gd name="connsiteX34" fmla="*/ 344525 w 497161"/>
                <a:gd name="connsiteY34" fmla="*/ 238957 h 370357"/>
                <a:gd name="connsiteX35" fmla="*/ 380681 w 497161"/>
                <a:gd name="connsiteY35" fmla="*/ 198615 h 37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7161" h="370357">
                  <a:moveTo>
                    <a:pt x="380955" y="198615"/>
                  </a:moveTo>
                  <a:cubicBezTo>
                    <a:pt x="394924" y="197524"/>
                    <a:pt x="425601" y="235959"/>
                    <a:pt x="425875" y="236504"/>
                  </a:cubicBezTo>
                  <a:cubicBezTo>
                    <a:pt x="433270" y="246045"/>
                    <a:pt x="440939" y="255858"/>
                    <a:pt x="447787" y="254495"/>
                  </a:cubicBezTo>
                  <a:cubicBezTo>
                    <a:pt x="466961" y="250951"/>
                    <a:pt x="495994" y="177625"/>
                    <a:pt x="495994" y="176808"/>
                  </a:cubicBezTo>
                  <a:cubicBezTo>
                    <a:pt x="496816" y="174627"/>
                    <a:pt x="497364" y="171356"/>
                    <a:pt x="497090" y="169175"/>
                  </a:cubicBezTo>
                  <a:lnTo>
                    <a:pt x="356303" y="137282"/>
                  </a:lnTo>
                  <a:cubicBezTo>
                    <a:pt x="360412" y="134284"/>
                    <a:pt x="363972" y="131286"/>
                    <a:pt x="397937" y="116293"/>
                  </a:cubicBezTo>
                  <a:cubicBezTo>
                    <a:pt x="412727" y="109751"/>
                    <a:pt x="420123" y="106480"/>
                    <a:pt x="419849" y="102664"/>
                  </a:cubicBezTo>
                  <a:cubicBezTo>
                    <a:pt x="418753" y="92578"/>
                    <a:pt x="369177" y="45966"/>
                    <a:pt x="345073" y="42149"/>
                  </a:cubicBezTo>
                  <a:cubicBezTo>
                    <a:pt x="334391" y="40514"/>
                    <a:pt x="323161" y="43785"/>
                    <a:pt x="312752" y="38606"/>
                  </a:cubicBezTo>
                  <a:cubicBezTo>
                    <a:pt x="301796" y="33154"/>
                    <a:pt x="303166" y="15708"/>
                    <a:pt x="288101" y="14346"/>
                  </a:cubicBezTo>
                  <a:cubicBezTo>
                    <a:pt x="274406" y="13255"/>
                    <a:pt x="244550" y="24431"/>
                    <a:pt x="222912" y="32336"/>
                  </a:cubicBezTo>
                  <a:cubicBezTo>
                    <a:pt x="201000" y="40514"/>
                    <a:pt x="200726" y="40514"/>
                    <a:pt x="197165" y="40241"/>
                  </a:cubicBezTo>
                  <a:cubicBezTo>
                    <a:pt x="195795" y="36698"/>
                    <a:pt x="194152" y="33154"/>
                    <a:pt x="192782" y="1261"/>
                  </a:cubicBezTo>
                  <a:cubicBezTo>
                    <a:pt x="183743" y="-2282"/>
                    <a:pt x="156079" y="2624"/>
                    <a:pt x="147862" y="3987"/>
                  </a:cubicBezTo>
                  <a:cubicBezTo>
                    <a:pt x="105407" y="13800"/>
                    <a:pt x="-20863" y="119292"/>
                    <a:pt x="2967" y="135374"/>
                  </a:cubicBezTo>
                  <a:cubicBezTo>
                    <a:pt x="26523" y="151457"/>
                    <a:pt x="107598" y="134829"/>
                    <a:pt x="118554" y="129650"/>
                  </a:cubicBezTo>
                  <a:cubicBezTo>
                    <a:pt x="116911" y="122835"/>
                    <a:pt x="115815" y="118474"/>
                    <a:pt x="151149" y="114658"/>
                  </a:cubicBezTo>
                  <a:cubicBezTo>
                    <a:pt x="181004" y="111387"/>
                    <a:pt x="185661" y="104027"/>
                    <a:pt x="188674" y="99393"/>
                  </a:cubicBezTo>
                  <a:cubicBezTo>
                    <a:pt x="196069" y="103209"/>
                    <a:pt x="215243" y="119837"/>
                    <a:pt x="215516" y="120109"/>
                  </a:cubicBezTo>
                  <a:cubicBezTo>
                    <a:pt x="225925" y="131013"/>
                    <a:pt x="230033" y="146005"/>
                    <a:pt x="239620" y="157454"/>
                  </a:cubicBezTo>
                  <a:cubicBezTo>
                    <a:pt x="251672" y="171901"/>
                    <a:pt x="279610" y="170266"/>
                    <a:pt x="280158" y="196979"/>
                  </a:cubicBezTo>
                  <a:cubicBezTo>
                    <a:pt x="280158" y="197524"/>
                    <a:pt x="274132" y="256948"/>
                    <a:pt x="190591" y="281754"/>
                  </a:cubicBezTo>
                  <a:cubicBezTo>
                    <a:pt x="165666" y="289114"/>
                    <a:pt x="138549" y="287751"/>
                    <a:pt x="114994" y="300290"/>
                  </a:cubicBezTo>
                  <a:cubicBezTo>
                    <a:pt x="104585" y="305741"/>
                    <a:pt x="104037" y="323460"/>
                    <a:pt x="107050" y="325913"/>
                  </a:cubicBezTo>
                  <a:cubicBezTo>
                    <a:pt x="111707" y="330002"/>
                    <a:pt x="126498" y="331910"/>
                    <a:pt x="170322" y="317190"/>
                  </a:cubicBezTo>
                  <a:cubicBezTo>
                    <a:pt x="192599" y="309740"/>
                    <a:pt x="223550" y="314647"/>
                    <a:pt x="263176" y="331910"/>
                  </a:cubicBezTo>
                  <a:cubicBezTo>
                    <a:pt x="260072" y="335363"/>
                    <a:pt x="250486" y="339997"/>
                    <a:pt x="234416" y="345812"/>
                  </a:cubicBezTo>
                  <a:cubicBezTo>
                    <a:pt x="247563" y="357260"/>
                    <a:pt x="349456" y="378522"/>
                    <a:pt x="369998" y="367074"/>
                  </a:cubicBezTo>
                  <a:cubicBezTo>
                    <a:pt x="369451" y="365075"/>
                    <a:pt x="367443" y="363167"/>
                    <a:pt x="363972" y="361349"/>
                  </a:cubicBezTo>
                  <a:cubicBezTo>
                    <a:pt x="360502" y="359531"/>
                    <a:pt x="344525" y="345084"/>
                    <a:pt x="316039" y="318008"/>
                  </a:cubicBezTo>
                  <a:cubicBezTo>
                    <a:pt x="351373" y="321824"/>
                    <a:pt x="362603" y="326185"/>
                    <a:pt x="382598" y="339815"/>
                  </a:cubicBezTo>
                  <a:cubicBezTo>
                    <a:pt x="386433" y="342541"/>
                    <a:pt x="389446" y="344449"/>
                    <a:pt x="391363" y="343904"/>
                  </a:cubicBezTo>
                  <a:cubicBezTo>
                    <a:pt x="402593" y="340360"/>
                    <a:pt x="421492" y="297836"/>
                    <a:pt x="412454" y="288568"/>
                  </a:cubicBezTo>
                  <a:cubicBezTo>
                    <a:pt x="392733" y="268124"/>
                    <a:pt x="355755" y="270850"/>
                    <a:pt x="344525" y="238957"/>
                  </a:cubicBezTo>
                  <a:cubicBezTo>
                    <a:pt x="335213" y="212789"/>
                    <a:pt x="380133" y="198615"/>
                    <a:pt x="380681" y="19861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17732CA-7878-204A-2F7E-6BD43AA485EA}"/>
                </a:ext>
              </a:extLst>
            </p:cNvPr>
            <p:cNvSpPr/>
            <p:nvPr/>
          </p:nvSpPr>
          <p:spPr>
            <a:xfrm>
              <a:off x="347822" y="3376298"/>
              <a:ext cx="24115" cy="11830"/>
            </a:xfrm>
            <a:custGeom>
              <a:avLst/>
              <a:gdLst>
                <a:gd name="connsiteX0" fmla="*/ 0 w 19447"/>
                <a:gd name="connsiteY0" fmla="*/ 9541 h 9540"/>
                <a:gd name="connsiteX1" fmla="*/ 15613 w 19447"/>
                <a:gd name="connsiteY1" fmla="*/ 2726 h 9540"/>
                <a:gd name="connsiteX2" fmla="*/ 19447 w 19447"/>
                <a:gd name="connsiteY2" fmla="*/ 0 h 9540"/>
                <a:gd name="connsiteX3" fmla="*/ 19447 w 19447"/>
                <a:gd name="connsiteY3" fmla="*/ 0 h 9540"/>
                <a:gd name="connsiteX4" fmla="*/ 18625 w 19447"/>
                <a:gd name="connsiteY4" fmla="*/ 0 h 9540"/>
                <a:gd name="connsiteX5" fmla="*/ 274 w 19447"/>
                <a:gd name="connsiteY5" fmla="*/ 9541 h 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47" h="9540">
                  <a:moveTo>
                    <a:pt x="0" y="9541"/>
                  </a:moveTo>
                  <a:cubicBezTo>
                    <a:pt x="0" y="9541"/>
                    <a:pt x="9039" y="6815"/>
                    <a:pt x="15613" y="2726"/>
                  </a:cubicBezTo>
                  <a:cubicBezTo>
                    <a:pt x="16982" y="1908"/>
                    <a:pt x="19173" y="545"/>
                    <a:pt x="19447" y="0"/>
                  </a:cubicBezTo>
                  <a:cubicBezTo>
                    <a:pt x="19447" y="0"/>
                    <a:pt x="19447" y="0"/>
                    <a:pt x="19447" y="0"/>
                  </a:cubicBezTo>
                  <a:cubicBezTo>
                    <a:pt x="19173" y="0"/>
                    <a:pt x="18899" y="0"/>
                    <a:pt x="18625" y="0"/>
                  </a:cubicBezTo>
                  <a:cubicBezTo>
                    <a:pt x="15613" y="1090"/>
                    <a:pt x="548" y="8178"/>
                    <a:pt x="274" y="954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9CF3C78-AAE4-9908-CD29-0DA06D1E5D86}"/>
                </a:ext>
              </a:extLst>
            </p:cNvPr>
            <p:cNvSpPr/>
            <p:nvPr/>
          </p:nvSpPr>
          <p:spPr>
            <a:xfrm>
              <a:off x="1290321" y="3448892"/>
              <a:ext cx="59536" cy="37993"/>
            </a:xfrm>
            <a:custGeom>
              <a:avLst/>
              <a:gdLst>
                <a:gd name="connsiteX0" fmla="*/ 19193 w 48012"/>
                <a:gd name="connsiteY0" fmla="*/ 30049 h 30639"/>
                <a:gd name="connsiteX1" fmla="*/ 40557 w 48012"/>
                <a:gd name="connsiteY1" fmla="*/ 25687 h 30639"/>
                <a:gd name="connsiteX2" fmla="*/ 47679 w 48012"/>
                <a:gd name="connsiteY2" fmla="*/ 19145 h 30639"/>
                <a:gd name="connsiteX3" fmla="*/ 46583 w 48012"/>
                <a:gd name="connsiteY3" fmla="*/ 13421 h 30639"/>
                <a:gd name="connsiteX4" fmla="*/ 38640 w 48012"/>
                <a:gd name="connsiteY4" fmla="*/ 6333 h 30639"/>
                <a:gd name="connsiteX5" fmla="*/ 37270 w 48012"/>
                <a:gd name="connsiteY5" fmla="*/ 1972 h 30639"/>
                <a:gd name="connsiteX6" fmla="*/ 36997 w 48012"/>
                <a:gd name="connsiteY6" fmla="*/ 1154 h 30639"/>
                <a:gd name="connsiteX7" fmla="*/ 26588 w 48012"/>
                <a:gd name="connsiteY7" fmla="*/ 336 h 30639"/>
                <a:gd name="connsiteX8" fmla="*/ 4402 w 48012"/>
                <a:gd name="connsiteY8" fmla="*/ 27595 h 30639"/>
                <a:gd name="connsiteX9" fmla="*/ 19467 w 48012"/>
                <a:gd name="connsiteY9" fmla="*/ 30321 h 3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12" h="30639">
                  <a:moveTo>
                    <a:pt x="19193" y="30049"/>
                  </a:moveTo>
                  <a:lnTo>
                    <a:pt x="40557" y="25687"/>
                  </a:lnTo>
                  <a:cubicBezTo>
                    <a:pt x="40557" y="25687"/>
                    <a:pt x="46309" y="23234"/>
                    <a:pt x="47679" y="19145"/>
                  </a:cubicBezTo>
                  <a:cubicBezTo>
                    <a:pt x="48500" y="16692"/>
                    <a:pt x="47679" y="14784"/>
                    <a:pt x="46583" y="13421"/>
                  </a:cubicBezTo>
                  <a:cubicBezTo>
                    <a:pt x="44666" y="10150"/>
                    <a:pt x="40831" y="9332"/>
                    <a:pt x="38640" y="6333"/>
                  </a:cubicBezTo>
                  <a:cubicBezTo>
                    <a:pt x="37270" y="4425"/>
                    <a:pt x="37270" y="2790"/>
                    <a:pt x="37270" y="1972"/>
                  </a:cubicBezTo>
                  <a:cubicBezTo>
                    <a:pt x="37270" y="1700"/>
                    <a:pt x="37270" y="1427"/>
                    <a:pt x="36997" y="1154"/>
                  </a:cubicBezTo>
                  <a:cubicBezTo>
                    <a:pt x="36997" y="1154"/>
                    <a:pt x="34257" y="-754"/>
                    <a:pt x="26588" y="336"/>
                  </a:cubicBezTo>
                  <a:cubicBezTo>
                    <a:pt x="17001" y="2517"/>
                    <a:pt x="-10663" y="18327"/>
                    <a:pt x="4402" y="27595"/>
                  </a:cubicBezTo>
                  <a:cubicBezTo>
                    <a:pt x="7689" y="29503"/>
                    <a:pt x="13441" y="31412"/>
                    <a:pt x="19467" y="3032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8DF541B-18DD-3E09-C95D-C719C664861D}"/>
                </a:ext>
              </a:extLst>
            </p:cNvPr>
            <p:cNvSpPr/>
            <p:nvPr/>
          </p:nvSpPr>
          <p:spPr>
            <a:xfrm>
              <a:off x="707811" y="3382388"/>
              <a:ext cx="83930" cy="30066"/>
            </a:xfrm>
            <a:custGeom>
              <a:avLst/>
              <a:gdLst>
                <a:gd name="connsiteX0" fmla="*/ 67136 w 67684"/>
                <a:gd name="connsiteY0" fmla="*/ 9808 h 24246"/>
                <a:gd name="connsiteX1" fmla="*/ 67684 w 67684"/>
                <a:gd name="connsiteY1" fmla="*/ 9536 h 24246"/>
                <a:gd name="connsiteX2" fmla="*/ 13451 w 67684"/>
                <a:gd name="connsiteY2" fmla="*/ 813 h 24246"/>
                <a:gd name="connsiteX3" fmla="*/ 4686 w 67684"/>
                <a:gd name="connsiteY3" fmla="*/ 20712 h 24246"/>
                <a:gd name="connsiteX4" fmla="*/ 67410 w 67684"/>
                <a:gd name="connsiteY4" fmla="*/ 10081 h 2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84" h="24246">
                  <a:moveTo>
                    <a:pt x="67136" y="9808"/>
                  </a:moveTo>
                  <a:cubicBezTo>
                    <a:pt x="67136" y="9808"/>
                    <a:pt x="67410" y="9808"/>
                    <a:pt x="67684" y="9536"/>
                  </a:cubicBezTo>
                  <a:cubicBezTo>
                    <a:pt x="65493" y="6264"/>
                    <a:pt x="35637" y="-2731"/>
                    <a:pt x="13451" y="813"/>
                  </a:cubicBezTo>
                  <a:cubicBezTo>
                    <a:pt x="-5996" y="4084"/>
                    <a:pt x="30" y="17168"/>
                    <a:pt x="4686" y="20712"/>
                  </a:cubicBezTo>
                  <a:cubicBezTo>
                    <a:pt x="19477" y="32705"/>
                    <a:pt x="66862" y="10353"/>
                    <a:pt x="67410" y="1008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00F3201-7267-9035-CCD6-77E982437C43}"/>
                </a:ext>
              </a:extLst>
            </p:cNvPr>
            <p:cNvSpPr/>
            <p:nvPr/>
          </p:nvSpPr>
          <p:spPr>
            <a:xfrm>
              <a:off x="580820" y="3242782"/>
              <a:ext cx="76760" cy="42576"/>
            </a:xfrm>
            <a:custGeom>
              <a:avLst/>
              <a:gdLst>
                <a:gd name="connsiteX0" fmla="*/ 18352 w 61902"/>
                <a:gd name="connsiteY0" fmla="*/ 22080 h 34335"/>
                <a:gd name="connsiteX1" fmla="*/ 0 w 61902"/>
                <a:gd name="connsiteY1" fmla="*/ 30257 h 34335"/>
                <a:gd name="connsiteX2" fmla="*/ 2739 w 61902"/>
                <a:gd name="connsiteY2" fmla="*/ 29439 h 34335"/>
                <a:gd name="connsiteX3" fmla="*/ 21638 w 61902"/>
                <a:gd name="connsiteY3" fmla="*/ 27259 h 34335"/>
                <a:gd name="connsiteX4" fmla="*/ 15339 w 61902"/>
                <a:gd name="connsiteY4" fmla="*/ 34073 h 34335"/>
                <a:gd name="connsiteX5" fmla="*/ 33964 w 61902"/>
                <a:gd name="connsiteY5" fmla="*/ 28622 h 34335"/>
                <a:gd name="connsiteX6" fmla="*/ 58615 w 61902"/>
                <a:gd name="connsiteY6" fmla="*/ 5997 h 34335"/>
                <a:gd name="connsiteX7" fmla="*/ 51768 w 61902"/>
                <a:gd name="connsiteY7" fmla="*/ 7360 h 34335"/>
                <a:gd name="connsiteX8" fmla="*/ 61902 w 61902"/>
                <a:gd name="connsiteY8" fmla="*/ 0 h 34335"/>
                <a:gd name="connsiteX9" fmla="*/ 60259 w 61902"/>
                <a:gd name="connsiteY9" fmla="*/ 0 h 34335"/>
                <a:gd name="connsiteX10" fmla="*/ 18078 w 61902"/>
                <a:gd name="connsiteY10" fmla="*/ 17718 h 34335"/>
                <a:gd name="connsiteX11" fmla="*/ 28760 w 61902"/>
                <a:gd name="connsiteY11" fmla="*/ 16355 h 34335"/>
                <a:gd name="connsiteX12" fmla="*/ 18352 w 61902"/>
                <a:gd name="connsiteY12" fmla="*/ 22080 h 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902" h="34335">
                  <a:moveTo>
                    <a:pt x="18352" y="22080"/>
                  </a:moveTo>
                  <a:cubicBezTo>
                    <a:pt x="12052" y="24260"/>
                    <a:pt x="2191" y="28622"/>
                    <a:pt x="0" y="30257"/>
                  </a:cubicBezTo>
                  <a:cubicBezTo>
                    <a:pt x="1096" y="30257"/>
                    <a:pt x="1917" y="29985"/>
                    <a:pt x="2739" y="29439"/>
                  </a:cubicBezTo>
                  <a:cubicBezTo>
                    <a:pt x="12326" y="26441"/>
                    <a:pt x="21638" y="27259"/>
                    <a:pt x="21638" y="27259"/>
                  </a:cubicBezTo>
                  <a:cubicBezTo>
                    <a:pt x="20817" y="30530"/>
                    <a:pt x="16160" y="30530"/>
                    <a:pt x="15339" y="34073"/>
                  </a:cubicBezTo>
                  <a:cubicBezTo>
                    <a:pt x="16708" y="35709"/>
                    <a:pt x="32869" y="29167"/>
                    <a:pt x="33964" y="28622"/>
                  </a:cubicBezTo>
                  <a:cubicBezTo>
                    <a:pt x="39716" y="25623"/>
                    <a:pt x="58615" y="9268"/>
                    <a:pt x="58615" y="5997"/>
                  </a:cubicBezTo>
                  <a:cubicBezTo>
                    <a:pt x="56150" y="5179"/>
                    <a:pt x="53959" y="7360"/>
                    <a:pt x="51768" y="7360"/>
                  </a:cubicBezTo>
                  <a:cubicBezTo>
                    <a:pt x="53959" y="3271"/>
                    <a:pt x="59163" y="3544"/>
                    <a:pt x="61902" y="0"/>
                  </a:cubicBezTo>
                  <a:cubicBezTo>
                    <a:pt x="61902" y="0"/>
                    <a:pt x="61355" y="0"/>
                    <a:pt x="60259" y="0"/>
                  </a:cubicBezTo>
                  <a:cubicBezTo>
                    <a:pt x="43277" y="5452"/>
                    <a:pt x="20817" y="15810"/>
                    <a:pt x="18078" y="17718"/>
                  </a:cubicBezTo>
                  <a:cubicBezTo>
                    <a:pt x="21912" y="18808"/>
                    <a:pt x="25199" y="16083"/>
                    <a:pt x="28760" y="16355"/>
                  </a:cubicBezTo>
                  <a:cubicBezTo>
                    <a:pt x="29308" y="17718"/>
                    <a:pt x="27390" y="18808"/>
                    <a:pt x="18352" y="2208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FC5A43C-F954-5D4F-1B19-F7EBADB64F28}"/>
                </a:ext>
              </a:extLst>
            </p:cNvPr>
            <p:cNvSpPr/>
            <p:nvPr/>
          </p:nvSpPr>
          <p:spPr>
            <a:xfrm>
              <a:off x="498027" y="3353650"/>
              <a:ext cx="62719" cy="38369"/>
            </a:xfrm>
            <a:custGeom>
              <a:avLst/>
              <a:gdLst>
                <a:gd name="connsiteX0" fmla="*/ 3495 w 50579"/>
                <a:gd name="connsiteY0" fmla="*/ 22080 h 30942"/>
                <a:gd name="connsiteX1" fmla="*/ 4317 w 50579"/>
                <a:gd name="connsiteY1" fmla="*/ 29712 h 30942"/>
                <a:gd name="connsiteX2" fmla="*/ 34994 w 50579"/>
                <a:gd name="connsiteY2" fmla="*/ 20172 h 30942"/>
                <a:gd name="connsiteX3" fmla="*/ 48963 w 50579"/>
                <a:gd name="connsiteY3" fmla="*/ 0 h 30942"/>
                <a:gd name="connsiteX4" fmla="*/ 46498 w 50579"/>
                <a:gd name="connsiteY4" fmla="*/ 273 h 30942"/>
                <a:gd name="connsiteX5" fmla="*/ 3495 w 50579"/>
                <a:gd name="connsiteY5" fmla="*/ 22080 h 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79" h="30942">
                  <a:moveTo>
                    <a:pt x="3495" y="22080"/>
                  </a:moveTo>
                  <a:cubicBezTo>
                    <a:pt x="-614" y="25078"/>
                    <a:pt x="-1983" y="25896"/>
                    <a:pt x="4317" y="29712"/>
                  </a:cubicBezTo>
                  <a:cubicBezTo>
                    <a:pt x="9795" y="32983"/>
                    <a:pt x="23216" y="29712"/>
                    <a:pt x="34994" y="20172"/>
                  </a:cubicBezTo>
                  <a:cubicBezTo>
                    <a:pt x="41568" y="14447"/>
                    <a:pt x="55263" y="545"/>
                    <a:pt x="48963" y="0"/>
                  </a:cubicBezTo>
                  <a:cubicBezTo>
                    <a:pt x="48141" y="0"/>
                    <a:pt x="47046" y="0"/>
                    <a:pt x="46498" y="273"/>
                  </a:cubicBezTo>
                  <a:cubicBezTo>
                    <a:pt x="35542" y="3271"/>
                    <a:pt x="5412" y="20717"/>
                    <a:pt x="3495" y="2208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4C0F14-01DE-45F3-FF28-3540C413410D}"/>
                </a:ext>
              </a:extLst>
            </p:cNvPr>
            <p:cNvSpPr/>
            <p:nvPr/>
          </p:nvSpPr>
          <p:spPr>
            <a:xfrm>
              <a:off x="641957" y="3255626"/>
              <a:ext cx="90006" cy="27433"/>
            </a:xfrm>
            <a:custGeom>
              <a:avLst/>
              <a:gdLst>
                <a:gd name="connsiteX0" fmla="*/ 72311 w 72584"/>
                <a:gd name="connsiteY0" fmla="*/ 273 h 22123"/>
                <a:gd name="connsiteX1" fmla="*/ 72037 w 72584"/>
                <a:gd name="connsiteY1" fmla="*/ 0 h 22123"/>
                <a:gd name="connsiteX2" fmla="*/ 70667 w 72584"/>
                <a:gd name="connsiteY2" fmla="*/ 273 h 22123"/>
                <a:gd name="connsiteX3" fmla="*/ 69298 w 72584"/>
                <a:gd name="connsiteY3" fmla="*/ 545 h 22123"/>
                <a:gd name="connsiteX4" fmla="*/ 43551 w 72584"/>
                <a:gd name="connsiteY4" fmla="*/ 9268 h 22123"/>
                <a:gd name="connsiteX5" fmla="*/ 13147 w 72584"/>
                <a:gd name="connsiteY5" fmla="*/ 17446 h 22123"/>
                <a:gd name="connsiteX6" fmla="*/ 0 w 72584"/>
                <a:gd name="connsiteY6" fmla="*/ 22080 h 22123"/>
                <a:gd name="connsiteX7" fmla="*/ 47659 w 72584"/>
                <a:gd name="connsiteY7" fmla="*/ 13629 h 22123"/>
                <a:gd name="connsiteX8" fmla="*/ 69846 w 72584"/>
                <a:gd name="connsiteY8" fmla="*/ 2726 h 22123"/>
                <a:gd name="connsiteX9" fmla="*/ 72585 w 72584"/>
                <a:gd name="connsiteY9" fmla="*/ 545 h 2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584" h="22123">
                  <a:moveTo>
                    <a:pt x="72311" y="273"/>
                  </a:moveTo>
                  <a:cubicBezTo>
                    <a:pt x="72311" y="273"/>
                    <a:pt x="72311" y="0"/>
                    <a:pt x="72037" y="0"/>
                  </a:cubicBezTo>
                  <a:cubicBezTo>
                    <a:pt x="71489" y="0"/>
                    <a:pt x="70941" y="0"/>
                    <a:pt x="70667" y="273"/>
                  </a:cubicBezTo>
                  <a:cubicBezTo>
                    <a:pt x="70393" y="273"/>
                    <a:pt x="69846" y="273"/>
                    <a:pt x="69298" y="545"/>
                  </a:cubicBezTo>
                  <a:cubicBezTo>
                    <a:pt x="60533" y="2998"/>
                    <a:pt x="52316" y="6542"/>
                    <a:pt x="43551" y="9268"/>
                  </a:cubicBezTo>
                  <a:cubicBezTo>
                    <a:pt x="33416" y="12266"/>
                    <a:pt x="23282" y="14175"/>
                    <a:pt x="13147" y="17446"/>
                  </a:cubicBezTo>
                  <a:cubicBezTo>
                    <a:pt x="6026" y="19626"/>
                    <a:pt x="1643" y="21262"/>
                    <a:pt x="0" y="22080"/>
                  </a:cubicBezTo>
                  <a:cubicBezTo>
                    <a:pt x="2739" y="22625"/>
                    <a:pt x="31773" y="17991"/>
                    <a:pt x="47659" y="13629"/>
                  </a:cubicBezTo>
                  <a:cubicBezTo>
                    <a:pt x="55603" y="11449"/>
                    <a:pt x="59163" y="10086"/>
                    <a:pt x="69846" y="2726"/>
                  </a:cubicBezTo>
                  <a:cubicBezTo>
                    <a:pt x="70667" y="2181"/>
                    <a:pt x="71763" y="1363"/>
                    <a:pt x="72585" y="54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429D05-0E7A-A868-7279-0A9149749FFB}"/>
                </a:ext>
              </a:extLst>
            </p:cNvPr>
            <p:cNvSpPr/>
            <p:nvPr/>
          </p:nvSpPr>
          <p:spPr>
            <a:xfrm>
              <a:off x="641617" y="3240465"/>
              <a:ext cx="58079" cy="34428"/>
            </a:xfrm>
            <a:custGeom>
              <a:avLst/>
              <a:gdLst>
                <a:gd name="connsiteX0" fmla="*/ 274 w 46837"/>
                <a:gd name="connsiteY0" fmla="*/ 27765 h 27764"/>
                <a:gd name="connsiteX1" fmla="*/ 274 w 46837"/>
                <a:gd name="connsiteY1" fmla="*/ 27765 h 27764"/>
                <a:gd name="connsiteX2" fmla="*/ 42181 w 46837"/>
                <a:gd name="connsiteY2" fmla="*/ 10864 h 27764"/>
                <a:gd name="connsiteX3" fmla="*/ 46838 w 46837"/>
                <a:gd name="connsiteY3" fmla="*/ 6775 h 27764"/>
                <a:gd name="connsiteX4" fmla="*/ 44099 w 46837"/>
                <a:gd name="connsiteY4" fmla="*/ 4049 h 27764"/>
                <a:gd name="connsiteX5" fmla="*/ 44099 w 46837"/>
                <a:gd name="connsiteY5" fmla="*/ 1324 h 27764"/>
                <a:gd name="connsiteX6" fmla="*/ 44099 w 46837"/>
                <a:gd name="connsiteY6" fmla="*/ 1051 h 27764"/>
                <a:gd name="connsiteX7" fmla="*/ 42729 w 46837"/>
                <a:gd name="connsiteY7" fmla="*/ 233 h 27764"/>
                <a:gd name="connsiteX8" fmla="*/ 38621 w 46837"/>
                <a:gd name="connsiteY8" fmla="*/ 506 h 27764"/>
                <a:gd name="connsiteX9" fmla="*/ 33964 w 46837"/>
                <a:gd name="connsiteY9" fmla="*/ 2959 h 27764"/>
                <a:gd name="connsiteX10" fmla="*/ 15065 w 46837"/>
                <a:gd name="connsiteY10" fmla="*/ 17951 h 27764"/>
                <a:gd name="connsiteX11" fmla="*/ 0 w 46837"/>
                <a:gd name="connsiteY11" fmla="*/ 27492 h 2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37" h="27764">
                  <a:moveTo>
                    <a:pt x="274" y="27765"/>
                  </a:moveTo>
                  <a:cubicBezTo>
                    <a:pt x="274" y="27765"/>
                    <a:pt x="274" y="27765"/>
                    <a:pt x="274" y="27765"/>
                  </a:cubicBezTo>
                  <a:cubicBezTo>
                    <a:pt x="3561" y="27492"/>
                    <a:pt x="33416" y="14953"/>
                    <a:pt x="42181" y="10864"/>
                  </a:cubicBezTo>
                  <a:cubicBezTo>
                    <a:pt x="46016" y="9229"/>
                    <a:pt x="46838" y="8411"/>
                    <a:pt x="46838" y="6775"/>
                  </a:cubicBezTo>
                  <a:cubicBezTo>
                    <a:pt x="46838" y="4867"/>
                    <a:pt x="44099" y="5685"/>
                    <a:pt x="44099" y="4049"/>
                  </a:cubicBezTo>
                  <a:cubicBezTo>
                    <a:pt x="44099" y="3232"/>
                    <a:pt x="44647" y="2414"/>
                    <a:pt x="44099" y="1324"/>
                  </a:cubicBezTo>
                  <a:cubicBezTo>
                    <a:pt x="44099" y="1324"/>
                    <a:pt x="44099" y="1324"/>
                    <a:pt x="44099" y="1051"/>
                  </a:cubicBezTo>
                  <a:cubicBezTo>
                    <a:pt x="44099" y="1051"/>
                    <a:pt x="43825" y="506"/>
                    <a:pt x="42729" y="233"/>
                  </a:cubicBezTo>
                  <a:cubicBezTo>
                    <a:pt x="41360" y="-312"/>
                    <a:pt x="40538" y="233"/>
                    <a:pt x="38621" y="506"/>
                  </a:cubicBezTo>
                  <a:cubicBezTo>
                    <a:pt x="37525" y="1051"/>
                    <a:pt x="35882" y="1596"/>
                    <a:pt x="33964" y="2959"/>
                  </a:cubicBezTo>
                  <a:cubicBezTo>
                    <a:pt x="27390" y="7593"/>
                    <a:pt x="23008" y="14953"/>
                    <a:pt x="15065" y="17951"/>
                  </a:cubicBezTo>
                  <a:cubicBezTo>
                    <a:pt x="5204" y="21495"/>
                    <a:pt x="1917" y="22858"/>
                    <a:pt x="0" y="2749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2C62A8F-00EA-76FA-FB3E-6CFAEEF4FC8A}"/>
                </a:ext>
              </a:extLst>
            </p:cNvPr>
            <p:cNvSpPr/>
            <p:nvPr/>
          </p:nvSpPr>
          <p:spPr>
            <a:xfrm>
              <a:off x="711752" y="3205263"/>
              <a:ext cx="42967" cy="20139"/>
            </a:xfrm>
            <a:custGeom>
              <a:avLst/>
              <a:gdLst>
                <a:gd name="connsiteX0" fmla="*/ 13012 w 34650"/>
                <a:gd name="connsiteY0" fmla="*/ 11449 h 16241"/>
                <a:gd name="connsiteX1" fmla="*/ 34651 w 34650"/>
                <a:gd name="connsiteY1" fmla="*/ 0 h 16241"/>
                <a:gd name="connsiteX2" fmla="*/ 32459 w 34650"/>
                <a:gd name="connsiteY2" fmla="*/ 273 h 16241"/>
                <a:gd name="connsiteX3" fmla="*/ 5069 w 34650"/>
                <a:gd name="connsiteY3" fmla="*/ 10086 h 16241"/>
                <a:gd name="connsiteX4" fmla="*/ 413 w 34650"/>
                <a:gd name="connsiteY4" fmla="*/ 16083 h 16241"/>
                <a:gd name="connsiteX5" fmla="*/ 13286 w 34650"/>
                <a:gd name="connsiteY5" fmla="*/ 11449 h 1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50" h="16241">
                  <a:moveTo>
                    <a:pt x="13012" y="11449"/>
                  </a:moveTo>
                  <a:cubicBezTo>
                    <a:pt x="34103" y="818"/>
                    <a:pt x="34377" y="818"/>
                    <a:pt x="34651" y="0"/>
                  </a:cubicBezTo>
                  <a:cubicBezTo>
                    <a:pt x="33829" y="0"/>
                    <a:pt x="33281" y="0"/>
                    <a:pt x="32459" y="273"/>
                  </a:cubicBezTo>
                  <a:cubicBezTo>
                    <a:pt x="32459" y="273"/>
                    <a:pt x="11095" y="7087"/>
                    <a:pt x="5069" y="10086"/>
                  </a:cubicBezTo>
                  <a:cubicBezTo>
                    <a:pt x="-2053" y="13629"/>
                    <a:pt x="413" y="16083"/>
                    <a:pt x="413" y="16083"/>
                  </a:cubicBezTo>
                  <a:cubicBezTo>
                    <a:pt x="1782" y="16900"/>
                    <a:pt x="6712" y="14447"/>
                    <a:pt x="13286" y="1144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F8286D4-25BA-7766-837C-F02E1431A66A}"/>
                </a:ext>
              </a:extLst>
            </p:cNvPr>
            <p:cNvSpPr/>
            <p:nvPr/>
          </p:nvSpPr>
          <p:spPr>
            <a:xfrm>
              <a:off x="739056" y="3155912"/>
              <a:ext cx="161712" cy="84503"/>
            </a:xfrm>
            <a:custGeom>
              <a:avLst/>
              <a:gdLst>
                <a:gd name="connsiteX0" fmla="*/ 36736 w 130410"/>
                <a:gd name="connsiteY0" fmla="*/ 41433 h 68146"/>
                <a:gd name="connsiteX1" fmla="*/ 51800 w 130410"/>
                <a:gd name="connsiteY1" fmla="*/ 39253 h 68146"/>
                <a:gd name="connsiteX2" fmla="*/ 51800 w 130410"/>
                <a:gd name="connsiteY2" fmla="*/ 40343 h 68146"/>
                <a:gd name="connsiteX3" fmla="*/ 37283 w 130410"/>
                <a:gd name="connsiteY3" fmla="*/ 45795 h 68146"/>
                <a:gd name="connsiteX4" fmla="*/ 4963 w 130410"/>
                <a:gd name="connsiteY4" fmla="*/ 57243 h 68146"/>
                <a:gd name="connsiteX5" fmla="*/ 1402 w 130410"/>
                <a:gd name="connsiteY5" fmla="*/ 68147 h 68146"/>
                <a:gd name="connsiteX6" fmla="*/ 17562 w 130410"/>
                <a:gd name="connsiteY6" fmla="*/ 64058 h 68146"/>
                <a:gd name="connsiteX7" fmla="*/ 36736 w 130410"/>
                <a:gd name="connsiteY7" fmla="*/ 61605 h 68146"/>
                <a:gd name="connsiteX8" fmla="*/ 79465 w 130410"/>
                <a:gd name="connsiteY8" fmla="*/ 39798 h 68146"/>
                <a:gd name="connsiteX9" fmla="*/ 107403 w 130410"/>
                <a:gd name="connsiteY9" fmla="*/ 30257 h 68146"/>
                <a:gd name="connsiteX10" fmla="*/ 109320 w 130410"/>
                <a:gd name="connsiteY10" fmla="*/ 28894 h 68146"/>
                <a:gd name="connsiteX11" fmla="*/ 102199 w 130410"/>
                <a:gd name="connsiteY11" fmla="*/ 26986 h 68146"/>
                <a:gd name="connsiteX12" fmla="*/ 101925 w 130410"/>
                <a:gd name="connsiteY12" fmla="*/ 26441 h 68146"/>
                <a:gd name="connsiteX13" fmla="*/ 106581 w 130410"/>
                <a:gd name="connsiteY13" fmla="*/ 24260 h 68146"/>
                <a:gd name="connsiteX14" fmla="*/ 119455 w 130410"/>
                <a:gd name="connsiteY14" fmla="*/ 16628 h 68146"/>
                <a:gd name="connsiteX15" fmla="*/ 115346 w 130410"/>
                <a:gd name="connsiteY15" fmla="*/ 15810 h 68146"/>
                <a:gd name="connsiteX16" fmla="*/ 121098 w 130410"/>
                <a:gd name="connsiteY16" fmla="*/ 7632 h 68146"/>
                <a:gd name="connsiteX17" fmla="*/ 130411 w 130410"/>
                <a:gd name="connsiteY17" fmla="*/ 0 h 68146"/>
                <a:gd name="connsiteX18" fmla="*/ 127672 w 130410"/>
                <a:gd name="connsiteY18" fmla="*/ 0 h 68146"/>
                <a:gd name="connsiteX19" fmla="*/ 52074 w 130410"/>
                <a:gd name="connsiteY19" fmla="*/ 27804 h 68146"/>
                <a:gd name="connsiteX20" fmla="*/ 60291 w 130410"/>
                <a:gd name="connsiteY20" fmla="*/ 26441 h 68146"/>
                <a:gd name="connsiteX21" fmla="*/ 40022 w 130410"/>
                <a:gd name="connsiteY21" fmla="*/ 33528 h 68146"/>
                <a:gd name="connsiteX22" fmla="*/ 14823 w 130410"/>
                <a:gd name="connsiteY22" fmla="*/ 46885 h 68146"/>
                <a:gd name="connsiteX23" fmla="*/ 37009 w 130410"/>
                <a:gd name="connsiteY23" fmla="*/ 41706 h 6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410" h="68146">
                  <a:moveTo>
                    <a:pt x="36736" y="41433"/>
                  </a:moveTo>
                  <a:cubicBezTo>
                    <a:pt x="45774" y="38707"/>
                    <a:pt x="48513" y="37890"/>
                    <a:pt x="51800" y="39253"/>
                  </a:cubicBezTo>
                  <a:cubicBezTo>
                    <a:pt x="51800" y="39525"/>
                    <a:pt x="51800" y="40070"/>
                    <a:pt x="51800" y="40343"/>
                  </a:cubicBezTo>
                  <a:cubicBezTo>
                    <a:pt x="49061" y="41978"/>
                    <a:pt x="46048" y="43069"/>
                    <a:pt x="37283" y="45795"/>
                  </a:cubicBezTo>
                  <a:cubicBezTo>
                    <a:pt x="12906" y="53427"/>
                    <a:pt x="6606" y="56426"/>
                    <a:pt x="4963" y="57243"/>
                  </a:cubicBezTo>
                  <a:cubicBezTo>
                    <a:pt x="-515" y="60514"/>
                    <a:pt x="-1063" y="67057"/>
                    <a:pt x="1402" y="68147"/>
                  </a:cubicBezTo>
                  <a:cubicBezTo>
                    <a:pt x="1402" y="68147"/>
                    <a:pt x="6790" y="66784"/>
                    <a:pt x="17562" y="64058"/>
                  </a:cubicBezTo>
                  <a:cubicBezTo>
                    <a:pt x="23862" y="62150"/>
                    <a:pt x="30436" y="63785"/>
                    <a:pt x="36736" y="61605"/>
                  </a:cubicBezTo>
                  <a:cubicBezTo>
                    <a:pt x="51800" y="56153"/>
                    <a:pt x="64948" y="46340"/>
                    <a:pt x="79465" y="39798"/>
                  </a:cubicBezTo>
                  <a:cubicBezTo>
                    <a:pt x="88503" y="35709"/>
                    <a:pt x="98638" y="34619"/>
                    <a:pt x="107403" y="30257"/>
                  </a:cubicBezTo>
                  <a:cubicBezTo>
                    <a:pt x="107951" y="29985"/>
                    <a:pt x="108772" y="29439"/>
                    <a:pt x="109320" y="28894"/>
                  </a:cubicBezTo>
                  <a:cubicBezTo>
                    <a:pt x="109320" y="28894"/>
                    <a:pt x="106945" y="28259"/>
                    <a:pt x="102199" y="26986"/>
                  </a:cubicBezTo>
                  <a:cubicBezTo>
                    <a:pt x="102199" y="26986"/>
                    <a:pt x="102199" y="26441"/>
                    <a:pt x="101925" y="26441"/>
                  </a:cubicBezTo>
                  <a:cubicBezTo>
                    <a:pt x="103294" y="25623"/>
                    <a:pt x="104938" y="24805"/>
                    <a:pt x="106581" y="24260"/>
                  </a:cubicBezTo>
                  <a:cubicBezTo>
                    <a:pt x="119181" y="18536"/>
                    <a:pt x="119181" y="17991"/>
                    <a:pt x="119455" y="16628"/>
                  </a:cubicBezTo>
                  <a:cubicBezTo>
                    <a:pt x="118085" y="16355"/>
                    <a:pt x="116442" y="16628"/>
                    <a:pt x="115346" y="15810"/>
                  </a:cubicBezTo>
                  <a:cubicBezTo>
                    <a:pt x="117263" y="13084"/>
                    <a:pt x="121920" y="12266"/>
                    <a:pt x="121098" y="7632"/>
                  </a:cubicBezTo>
                  <a:cubicBezTo>
                    <a:pt x="123837" y="4634"/>
                    <a:pt x="127946" y="3544"/>
                    <a:pt x="130411" y="0"/>
                  </a:cubicBezTo>
                  <a:cubicBezTo>
                    <a:pt x="129589" y="0"/>
                    <a:pt x="128494" y="0"/>
                    <a:pt x="127672" y="0"/>
                  </a:cubicBezTo>
                  <a:cubicBezTo>
                    <a:pt x="112607" y="3816"/>
                    <a:pt x="57552" y="24260"/>
                    <a:pt x="52074" y="27804"/>
                  </a:cubicBezTo>
                  <a:cubicBezTo>
                    <a:pt x="55087" y="28349"/>
                    <a:pt x="57552" y="26986"/>
                    <a:pt x="60291" y="26441"/>
                  </a:cubicBezTo>
                  <a:cubicBezTo>
                    <a:pt x="56183" y="29985"/>
                    <a:pt x="44953" y="32438"/>
                    <a:pt x="40022" y="33528"/>
                  </a:cubicBezTo>
                  <a:cubicBezTo>
                    <a:pt x="23314" y="37344"/>
                    <a:pt x="14823" y="46885"/>
                    <a:pt x="14823" y="46885"/>
                  </a:cubicBezTo>
                  <a:cubicBezTo>
                    <a:pt x="16467" y="47975"/>
                    <a:pt x="34818" y="42524"/>
                    <a:pt x="37009" y="41706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E6B5D27-CA7F-0C0E-A43F-26FC34362D5C}"/>
                </a:ext>
              </a:extLst>
            </p:cNvPr>
            <p:cNvSpPr/>
            <p:nvPr/>
          </p:nvSpPr>
          <p:spPr>
            <a:xfrm>
              <a:off x="561660" y="3296861"/>
              <a:ext cx="251993" cy="84844"/>
            </a:xfrm>
            <a:custGeom>
              <a:avLst/>
              <a:gdLst>
                <a:gd name="connsiteX0" fmla="*/ 5317 w 203216"/>
                <a:gd name="connsiteY0" fmla="*/ 68422 h 68421"/>
                <a:gd name="connsiteX1" fmla="*/ 200610 w 203216"/>
                <a:gd name="connsiteY1" fmla="*/ 12541 h 68421"/>
                <a:gd name="connsiteX2" fmla="*/ 184176 w 203216"/>
                <a:gd name="connsiteY2" fmla="*/ 2 h 68421"/>
                <a:gd name="connsiteX3" fmla="*/ 86940 w 203216"/>
                <a:gd name="connsiteY3" fmla="*/ 28897 h 68421"/>
                <a:gd name="connsiteX4" fmla="*/ 66945 w 203216"/>
                <a:gd name="connsiteY4" fmla="*/ 19083 h 68421"/>
                <a:gd name="connsiteX5" fmla="*/ 74888 w 203216"/>
                <a:gd name="connsiteY5" fmla="*/ 15812 h 68421"/>
                <a:gd name="connsiteX6" fmla="*/ 84749 w 203216"/>
                <a:gd name="connsiteY6" fmla="*/ 820 h 68421"/>
                <a:gd name="connsiteX7" fmla="*/ 66397 w 203216"/>
                <a:gd name="connsiteY7" fmla="*/ 5181 h 68421"/>
                <a:gd name="connsiteX8" fmla="*/ 44759 w 203216"/>
                <a:gd name="connsiteY8" fmla="*/ 4091 h 68421"/>
                <a:gd name="connsiteX9" fmla="*/ 30790 w 203216"/>
                <a:gd name="connsiteY9" fmla="*/ 6544 h 68421"/>
                <a:gd name="connsiteX10" fmla="*/ 14903 w 203216"/>
                <a:gd name="connsiteY10" fmla="*/ 23717 h 68421"/>
                <a:gd name="connsiteX11" fmla="*/ 24216 w 203216"/>
                <a:gd name="connsiteY11" fmla="*/ 21537 h 68421"/>
                <a:gd name="connsiteX12" fmla="*/ 42568 w 203216"/>
                <a:gd name="connsiteY12" fmla="*/ 17175 h 68421"/>
                <a:gd name="connsiteX13" fmla="*/ 33529 w 203216"/>
                <a:gd name="connsiteY13" fmla="*/ 35711 h 68421"/>
                <a:gd name="connsiteX14" fmla="*/ 8603 w 203216"/>
                <a:gd name="connsiteY14" fmla="*/ 53157 h 68421"/>
                <a:gd name="connsiteX15" fmla="*/ 4769 w 203216"/>
                <a:gd name="connsiteY15" fmla="*/ 68149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3216" h="68421">
                  <a:moveTo>
                    <a:pt x="5317" y="68422"/>
                  </a:moveTo>
                  <a:cubicBezTo>
                    <a:pt x="6686" y="68422"/>
                    <a:pt x="160073" y="52612"/>
                    <a:pt x="200610" y="12541"/>
                  </a:cubicBezTo>
                  <a:cubicBezTo>
                    <a:pt x="211567" y="1638"/>
                    <a:pt x="184450" y="2"/>
                    <a:pt x="184176" y="2"/>
                  </a:cubicBezTo>
                  <a:cubicBezTo>
                    <a:pt x="169933" y="-270"/>
                    <a:pt x="101183" y="23172"/>
                    <a:pt x="86940" y="28897"/>
                  </a:cubicBezTo>
                  <a:cubicBezTo>
                    <a:pt x="74066" y="34076"/>
                    <a:pt x="64206" y="22082"/>
                    <a:pt x="66945" y="19083"/>
                  </a:cubicBezTo>
                  <a:cubicBezTo>
                    <a:pt x="68041" y="17721"/>
                    <a:pt x="70232" y="16903"/>
                    <a:pt x="74888" y="15812"/>
                  </a:cubicBezTo>
                  <a:cubicBezTo>
                    <a:pt x="99814" y="8725"/>
                    <a:pt x="87488" y="1093"/>
                    <a:pt x="84749" y="820"/>
                  </a:cubicBezTo>
                  <a:cubicBezTo>
                    <a:pt x="78175" y="548"/>
                    <a:pt x="72697" y="4364"/>
                    <a:pt x="66397" y="5181"/>
                  </a:cubicBezTo>
                  <a:cubicBezTo>
                    <a:pt x="59276" y="5999"/>
                    <a:pt x="52154" y="3273"/>
                    <a:pt x="44759" y="4091"/>
                  </a:cubicBezTo>
                  <a:cubicBezTo>
                    <a:pt x="42568" y="4091"/>
                    <a:pt x="35446" y="5181"/>
                    <a:pt x="30790" y="6544"/>
                  </a:cubicBezTo>
                  <a:cubicBezTo>
                    <a:pt x="26955" y="8180"/>
                    <a:pt x="14903" y="20719"/>
                    <a:pt x="14903" y="23717"/>
                  </a:cubicBezTo>
                  <a:cubicBezTo>
                    <a:pt x="17916" y="23717"/>
                    <a:pt x="18190" y="23717"/>
                    <a:pt x="24216" y="21537"/>
                  </a:cubicBezTo>
                  <a:cubicBezTo>
                    <a:pt x="31064" y="19083"/>
                    <a:pt x="40650" y="15812"/>
                    <a:pt x="42568" y="17175"/>
                  </a:cubicBezTo>
                  <a:cubicBezTo>
                    <a:pt x="46402" y="19629"/>
                    <a:pt x="34350" y="35166"/>
                    <a:pt x="33529" y="35711"/>
                  </a:cubicBezTo>
                  <a:cubicBezTo>
                    <a:pt x="26133" y="42526"/>
                    <a:pt x="15451" y="45252"/>
                    <a:pt x="8603" y="53157"/>
                  </a:cubicBezTo>
                  <a:cubicBezTo>
                    <a:pt x="-4818" y="68422"/>
                    <a:pt x="386" y="68422"/>
                    <a:pt x="4769" y="6814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D08E12-DF12-22A7-67F5-56B18EC44849}"/>
                </a:ext>
              </a:extLst>
            </p:cNvPr>
            <p:cNvSpPr/>
            <p:nvPr/>
          </p:nvSpPr>
          <p:spPr>
            <a:xfrm>
              <a:off x="2778635" y="3459112"/>
              <a:ext cx="1596058" cy="3398888"/>
            </a:xfrm>
            <a:custGeom>
              <a:avLst/>
              <a:gdLst>
                <a:gd name="connsiteX0" fmla="*/ 1588019 w 1596058"/>
                <a:gd name="connsiteY0" fmla="*/ 2498786 h 3398888"/>
                <a:gd name="connsiteX1" fmla="*/ 1587568 w 1596058"/>
                <a:gd name="connsiteY1" fmla="*/ 2509090 h 3398888"/>
                <a:gd name="connsiteX2" fmla="*/ 1587773 w 1596058"/>
                <a:gd name="connsiteY2" fmla="*/ 2500904 h 3398888"/>
                <a:gd name="connsiteX3" fmla="*/ 1587907 w 1596058"/>
                <a:gd name="connsiteY3" fmla="*/ 2495568 h 3398888"/>
                <a:gd name="connsiteX4" fmla="*/ 1587773 w 1596058"/>
                <a:gd name="connsiteY4" fmla="*/ 2500904 h 3398888"/>
                <a:gd name="connsiteX5" fmla="*/ 1587053 w 1596058"/>
                <a:gd name="connsiteY5" fmla="*/ 2507119 h 3398888"/>
                <a:gd name="connsiteX6" fmla="*/ 1588593 w 1596058"/>
                <a:gd name="connsiteY6" fmla="*/ 2485657 h 3398888"/>
                <a:gd name="connsiteX7" fmla="*/ 1588587 w 1596058"/>
                <a:gd name="connsiteY7" fmla="*/ 2493878 h 3398888"/>
                <a:gd name="connsiteX8" fmla="*/ 1588019 w 1596058"/>
                <a:gd name="connsiteY8" fmla="*/ 2498786 h 3398888"/>
                <a:gd name="connsiteX9" fmla="*/ 264977 w 1596058"/>
                <a:gd name="connsiteY9" fmla="*/ 0 h 3398888"/>
                <a:gd name="connsiteX10" fmla="*/ 323057 w 1596058"/>
                <a:gd name="connsiteY10" fmla="*/ 40562 h 3398888"/>
                <a:gd name="connsiteX11" fmla="*/ 308791 w 1596058"/>
                <a:gd name="connsiteY11" fmla="*/ 19943 h 3398888"/>
                <a:gd name="connsiteX12" fmla="*/ 386910 w 1596058"/>
                <a:gd name="connsiteY12" fmla="*/ 66251 h 3398888"/>
                <a:gd name="connsiteX13" fmla="*/ 376042 w 1596058"/>
                <a:gd name="connsiteY13" fmla="*/ 62533 h 3398888"/>
                <a:gd name="connsiteX14" fmla="*/ 426649 w 1596058"/>
                <a:gd name="connsiteY14" fmla="*/ 92616 h 3398888"/>
                <a:gd name="connsiteX15" fmla="*/ 430725 w 1596058"/>
                <a:gd name="connsiteY15" fmla="*/ 89575 h 3398888"/>
                <a:gd name="connsiteX16" fmla="*/ 455519 w 1596058"/>
                <a:gd name="connsiteY16" fmla="*/ 106136 h 3398888"/>
                <a:gd name="connsiteX17" fmla="*/ 445330 w 1596058"/>
                <a:gd name="connsiteY17" fmla="*/ 102080 h 3398888"/>
                <a:gd name="connsiteX18" fmla="*/ 511900 w 1596058"/>
                <a:gd name="connsiteY18" fmla="*/ 145685 h 3398888"/>
                <a:gd name="connsiteX19" fmla="*/ 713653 w 1596058"/>
                <a:gd name="connsiteY19" fmla="*/ 308947 h 3398888"/>
                <a:gd name="connsiteX20" fmla="*/ 604285 w 1596058"/>
                <a:gd name="connsiteY20" fmla="*/ 231541 h 3398888"/>
                <a:gd name="connsiteX21" fmla="*/ 819962 w 1596058"/>
                <a:gd name="connsiteY21" fmla="*/ 426576 h 3398888"/>
                <a:gd name="connsiteX22" fmla="*/ 824037 w 1596058"/>
                <a:gd name="connsiteY22" fmla="*/ 423872 h 3398888"/>
                <a:gd name="connsiteX23" fmla="*/ 771053 w 1596058"/>
                <a:gd name="connsiteY23" fmla="*/ 370127 h 3398888"/>
                <a:gd name="connsiteX24" fmla="*/ 793809 w 1596058"/>
                <a:gd name="connsiteY24" fmla="*/ 386351 h 3398888"/>
                <a:gd name="connsiteX25" fmla="*/ 742522 w 1596058"/>
                <a:gd name="connsiteY25" fmla="*/ 331256 h 3398888"/>
                <a:gd name="connsiteX26" fmla="*/ 754750 w 1596058"/>
                <a:gd name="connsiteY26" fmla="*/ 342410 h 3398888"/>
                <a:gd name="connsiteX27" fmla="*/ 755090 w 1596058"/>
                <a:gd name="connsiteY27" fmla="*/ 342410 h 3398888"/>
                <a:gd name="connsiteX28" fmla="*/ 863097 w 1596058"/>
                <a:gd name="connsiteY28" fmla="*/ 451251 h 3398888"/>
                <a:gd name="connsiteX29" fmla="*/ 1130741 w 1596058"/>
                <a:gd name="connsiteY29" fmla="*/ 785548 h 3398888"/>
                <a:gd name="connsiteX30" fmla="*/ 1250637 w 1596058"/>
                <a:gd name="connsiteY30" fmla="*/ 979231 h 3398888"/>
                <a:gd name="connsiteX31" fmla="*/ 1151459 w 1596058"/>
                <a:gd name="connsiteY31" fmla="*/ 887967 h 3398888"/>
                <a:gd name="connsiteX32" fmla="*/ 1250637 w 1596058"/>
                <a:gd name="connsiteY32" fmla="*/ 979231 h 3398888"/>
                <a:gd name="connsiteX33" fmla="*/ 1343699 w 1596058"/>
                <a:gd name="connsiteY33" fmla="*/ 1160407 h 3398888"/>
                <a:gd name="connsiteX34" fmla="*/ 1429970 w 1596058"/>
                <a:gd name="connsiteY34" fmla="*/ 1370315 h 3398888"/>
                <a:gd name="connsiteX35" fmla="*/ 1428952 w 1596058"/>
                <a:gd name="connsiteY35" fmla="*/ 1368963 h 3398888"/>
                <a:gd name="connsiteX36" fmla="*/ 1517259 w 1596058"/>
                <a:gd name="connsiteY36" fmla="*/ 1669796 h 3398888"/>
                <a:gd name="connsiteX37" fmla="*/ 1515902 w 1596058"/>
                <a:gd name="connsiteY37" fmla="*/ 1667093 h 3398888"/>
                <a:gd name="connsiteX38" fmla="*/ 1570924 w 1596058"/>
                <a:gd name="connsiteY38" fmla="*/ 1947308 h 3398888"/>
                <a:gd name="connsiteX39" fmla="*/ 1580435 w 1596058"/>
                <a:gd name="connsiteY39" fmla="*/ 2009840 h 3398888"/>
                <a:gd name="connsiteX40" fmla="*/ 1596058 w 1596058"/>
                <a:gd name="connsiteY40" fmla="*/ 2260986 h 3398888"/>
                <a:gd name="connsiteX41" fmla="*/ 1595720 w 1596058"/>
                <a:gd name="connsiteY41" fmla="*/ 2261324 h 3398888"/>
                <a:gd name="connsiteX42" fmla="*/ 1593045 w 1596058"/>
                <a:gd name="connsiteY42" fmla="*/ 2383939 h 3398888"/>
                <a:gd name="connsiteX43" fmla="*/ 1588593 w 1596058"/>
                <a:gd name="connsiteY43" fmla="*/ 2485657 h 3398888"/>
                <a:gd name="connsiteX44" fmla="*/ 1588640 w 1596058"/>
                <a:gd name="connsiteY44" fmla="*/ 2420424 h 3398888"/>
                <a:gd name="connsiteX45" fmla="*/ 1573642 w 1596058"/>
                <a:gd name="connsiteY45" fmla="*/ 2240367 h 3398888"/>
                <a:gd name="connsiteX46" fmla="*/ 1573642 w 1596058"/>
                <a:gd name="connsiteY46" fmla="*/ 2486780 h 3398888"/>
                <a:gd name="connsiteX47" fmla="*/ 1578058 w 1596058"/>
                <a:gd name="connsiteY47" fmla="*/ 2444190 h 3398888"/>
                <a:gd name="connsiteX48" fmla="*/ 1579416 w 1596058"/>
                <a:gd name="connsiteY48" fmla="*/ 2548636 h 3398888"/>
                <a:gd name="connsiteX49" fmla="*/ 1586104 w 1596058"/>
                <a:gd name="connsiteY49" fmla="*/ 2515316 h 3398888"/>
                <a:gd name="connsiteX50" fmla="*/ 1587053 w 1596058"/>
                <a:gd name="connsiteY50" fmla="*/ 2507119 h 3398888"/>
                <a:gd name="connsiteX51" fmla="*/ 1583683 w 1596058"/>
                <a:gd name="connsiteY51" fmla="*/ 2552693 h 3398888"/>
                <a:gd name="connsiteX52" fmla="*/ 1574322 w 1596058"/>
                <a:gd name="connsiteY52" fmla="*/ 2643957 h 3398888"/>
                <a:gd name="connsiteX53" fmla="*/ 1566510 w 1596058"/>
                <a:gd name="connsiteY53" fmla="*/ 2701420 h 3398888"/>
                <a:gd name="connsiteX54" fmla="*/ 1565151 w 1596058"/>
                <a:gd name="connsiteY54" fmla="*/ 2710547 h 3398888"/>
                <a:gd name="connsiteX55" fmla="*/ 1560395 w 1596058"/>
                <a:gd name="connsiteY55" fmla="*/ 2737925 h 3398888"/>
                <a:gd name="connsiteX56" fmla="*/ 1562773 w 1596058"/>
                <a:gd name="connsiteY56" fmla="*/ 2723052 h 3398888"/>
                <a:gd name="connsiteX57" fmla="*/ 1487031 w 1596058"/>
                <a:gd name="connsiteY57" fmla="*/ 2898145 h 3398888"/>
                <a:gd name="connsiteX58" fmla="*/ 1447632 w 1596058"/>
                <a:gd name="connsiteY58" fmla="*/ 2908285 h 3398888"/>
                <a:gd name="connsiteX59" fmla="*/ 1443556 w 1596058"/>
                <a:gd name="connsiteY59" fmla="*/ 2162961 h 3398888"/>
                <a:gd name="connsiteX60" fmla="*/ 1428611 w 1596058"/>
                <a:gd name="connsiteY60" fmla="*/ 2189326 h 3398888"/>
                <a:gd name="connsiteX61" fmla="*/ 1415026 w 1596058"/>
                <a:gd name="connsiteY61" fmla="*/ 2131526 h 3398888"/>
                <a:gd name="connsiteX62" fmla="*/ 1442878 w 1596058"/>
                <a:gd name="connsiteY62" fmla="*/ 2460415 h 3398888"/>
                <a:gd name="connsiteX63" fmla="*/ 1434047 w 1596058"/>
                <a:gd name="connsiteY63" fmla="*/ 2772741 h 3398888"/>
                <a:gd name="connsiteX64" fmla="*/ 1439142 w 1596058"/>
                <a:gd name="connsiteY64" fmla="*/ 2893075 h 3398888"/>
                <a:gd name="connsiteX65" fmla="*/ 1432689 w 1596058"/>
                <a:gd name="connsiteY65" fmla="*/ 3010366 h 3398888"/>
                <a:gd name="connsiteX66" fmla="*/ 1474803 w 1596058"/>
                <a:gd name="connsiteY66" fmla="*/ 3009691 h 3398888"/>
                <a:gd name="connsiteX67" fmla="*/ 1314151 w 1596058"/>
                <a:gd name="connsiteY67" fmla="*/ 3318299 h 3398888"/>
                <a:gd name="connsiteX68" fmla="*/ 1271259 w 1596058"/>
                <a:gd name="connsiteY68" fmla="*/ 3364903 h 3398888"/>
                <a:gd name="connsiteX69" fmla="*/ 1242316 w 1596058"/>
                <a:gd name="connsiteY69" fmla="*/ 3398888 h 3398888"/>
                <a:gd name="connsiteX70" fmla="*/ 718832 w 1596058"/>
                <a:gd name="connsiteY70" fmla="*/ 3398888 h 3398888"/>
                <a:gd name="connsiteX71" fmla="*/ 721719 w 1596058"/>
                <a:gd name="connsiteY71" fmla="*/ 3381803 h 3398888"/>
                <a:gd name="connsiteX72" fmla="*/ 710595 w 1596058"/>
                <a:gd name="connsiteY72" fmla="*/ 3271652 h 3398888"/>
                <a:gd name="connsiteX73" fmla="*/ 756447 w 1596058"/>
                <a:gd name="connsiteY73" fmla="*/ 3109066 h 3398888"/>
                <a:gd name="connsiteX74" fmla="*/ 896531 w 1596058"/>
                <a:gd name="connsiteY74" fmla="*/ 3136995 h 3398888"/>
                <a:gd name="connsiteX75" fmla="*/ 932895 w 1596058"/>
                <a:gd name="connsiteY75" fmla="*/ 3145788 h 3398888"/>
                <a:gd name="connsiteX76" fmla="*/ 1011779 w 1596058"/>
                <a:gd name="connsiteY76" fmla="*/ 3164924 h 3398888"/>
                <a:gd name="connsiteX77" fmla="*/ 1184066 w 1596058"/>
                <a:gd name="connsiteY77" fmla="*/ 3226358 h 3398888"/>
                <a:gd name="connsiteX78" fmla="*/ 1012033 w 1596058"/>
                <a:gd name="connsiteY78" fmla="*/ 3164924 h 3398888"/>
                <a:gd name="connsiteX79" fmla="*/ 932895 w 1596058"/>
                <a:gd name="connsiteY79" fmla="*/ 3145788 h 3398888"/>
                <a:gd name="connsiteX80" fmla="*/ 895863 w 1596058"/>
                <a:gd name="connsiteY80" fmla="*/ 3136805 h 3398888"/>
                <a:gd name="connsiteX81" fmla="*/ 756447 w 1596058"/>
                <a:gd name="connsiteY81" fmla="*/ 3109066 h 3398888"/>
                <a:gd name="connsiteX82" fmla="*/ 760184 w 1596058"/>
                <a:gd name="connsiteY82" fmla="*/ 3016450 h 3398888"/>
                <a:gd name="connsiteX83" fmla="*/ 687839 w 1596058"/>
                <a:gd name="connsiteY83" fmla="*/ 2999888 h 3398888"/>
                <a:gd name="connsiteX84" fmla="*/ 660327 w 1596058"/>
                <a:gd name="connsiteY84" fmla="*/ 2929919 h 3398888"/>
                <a:gd name="connsiteX85" fmla="*/ 648780 w 1596058"/>
                <a:gd name="connsiteY85" fmla="*/ 2923496 h 3398888"/>
                <a:gd name="connsiteX86" fmla="*/ 292828 w 1596058"/>
                <a:gd name="connsiteY86" fmla="*/ 2966086 h 3398888"/>
                <a:gd name="connsiteX87" fmla="*/ 125381 w 1596058"/>
                <a:gd name="connsiteY87" fmla="*/ 2812965 h 3398888"/>
                <a:gd name="connsiteX88" fmla="*/ 4466 w 1596058"/>
                <a:gd name="connsiteY88" fmla="*/ 2562834 h 3398888"/>
                <a:gd name="connsiteX89" fmla="*/ 52357 w 1596058"/>
                <a:gd name="connsiteY89" fmla="*/ 2431683 h 3398888"/>
                <a:gd name="connsiteX90" fmla="*/ 16354 w 1596058"/>
                <a:gd name="connsiteY90" fmla="*/ 2260648 h 3398888"/>
                <a:gd name="connsiteX91" fmla="*/ 165799 w 1596058"/>
                <a:gd name="connsiteY91" fmla="*/ 2004770 h 3398888"/>
                <a:gd name="connsiteX92" fmla="*/ 250372 w 1596058"/>
                <a:gd name="connsiteY92" fmla="*/ 1942913 h 3398888"/>
                <a:gd name="connsiteX93" fmla="*/ 288751 w 1596058"/>
                <a:gd name="connsiteY93" fmla="*/ 1808721 h 3398888"/>
                <a:gd name="connsiteX94" fmla="*/ 292488 w 1596058"/>
                <a:gd name="connsiteY94" fmla="*/ 1772554 h 3398888"/>
                <a:gd name="connsiteX95" fmla="*/ 377740 w 1596058"/>
                <a:gd name="connsiteY95" fmla="*/ 1714415 h 3398888"/>
                <a:gd name="connsiteX96" fmla="*/ 400157 w 1596058"/>
                <a:gd name="connsiteY96" fmla="*/ 1637686 h 3398888"/>
                <a:gd name="connsiteX97" fmla="*/ 412383 w 1596058"/>
                <a:gd name="connsiteY97" fmla="*/ 1626531 h 3398888"/>
                <a:gd name="connsiteX98" fmla="*/ 418158 w 1596058"/>
                <a:gd name="connsiteY98" fmla="*/ 1630249 h 3398888"/>
                <a:gd name="connsiteX99" fmla="*/ 485749 w 1596058"/>
                <a:gd name="connsiteY99" fmla="*/ 1658642 h 3398888"/>
                <a:gd name="connsiteX100" fmla="*/ 500354 w 1596058"/>
                <a:gd name="connsiteY100" fmla="*/ 1659657 h 3398888"/>
                <a:gd name="connsiteX101" fmla="*/ 777166 w 1596058"/>
                <a:gd name="connsiteY101" fmla="*/ 1624165 h 3398888"/>
                <a:gd name="connsiteX102" fmla="*/ 795847 w 1596058"/>
                <a:gd name="connsiteY102" fmla="*/ 1601518 h 3398888"/>
                <a:gd name="connsiteX103" fmla="*/ 890270 w 1596058"/>
                <a:gd name="connsiteY103" fmla="*/ 1604898 h 3398888"/>
                <a:gd name="connsiteX104" fmla="*/ 931027 w 1596058"/>
                <a:gd name="connsiteY104" fmla="*/ 1629572 h 3398888"/>
                <a:gd name="connsiteX105" fmla="*/ 928310 w 1596058"/>
                <a:gd name="connsiteY105" fmla="*/ 1759032 h 3398888"/>
                <a:gd name="connsiteX106" fmla="*/ 921856 w 1596058"/>
                <a:gd name="connsiteY106" fmla="*/ 1788102 h 3398888"/>
                <a:gd name="connsiteX107" fmla="*/ 1164026 w 1596058"/>
                <a:gd name="connsiteY107" fmla="*/ 2014911 h 3398888"/>
                <a:gd name="connsiteX108" fmla="*/ 1176933 w 1596058"/>
                <a:gd name="connsiteY108" fmla="*/ 2009840 h 3398888"/>
                <a:gd name="connsiteX109" fmla="*/ 1192896 w 1596058"/>
                <a:gd name="connsiteY109" fmla="*/ 1910126 h 3398888"/>
                <a:gd name="connsiteX110" fmla="*/ 1369853 w 1596058"/>
                <a:gd name="connsiteY110" fmla="*/ 2049388 h 3398888"/>
                <a:gd name="connsiteX111" fmla="*/ 1392949 w 1596058"/>
                <a:gd name="connsiteY111" fmla="*/ 2039586 h 3398888"/>
                <a:gd name="connsiteX112" fmla="*/ 1433367 w 1596058"/>
                <a:gd name="connsiteY112" fmla="*/ 2074063 h 3398888"/>
                <a:gd name="connsiteX113" fmla="*/ 1442198 w 1596058"/>
                <a:gd name="connsiteY113" fmla="*/ 1805678 h 3398888"/>
                <a:gd name="connsiteX114" fmla="*/ 1419781 w 1596058"/>
                <a:gd name="connsiteY114" fmla="*/ 1790807 h 3398888"/>
                <a:gd name="connsiteX115" fmla="*/ 1413668 w 1596058"/>
                <a:gd name="connsiteY115" fmla="*/ 1817848 h 3398888"/>
                <a:gd name="connsiteX116" fmla="*/ 1363739 w 1596058"/>
                <a:gd name="connsiteY116" fmla="*/ 1759032 h 3398888"/>
                <a:gd name="connsiteX117" fmla="*/ 1364079 w 1596058"/>
                <a:gd name="connsiteY117" fmla="*/ 1772554 h 3398888"/>
                <a:gd name="connsiteX118" fmla="*/ 1354569 w 1596058"/>
                <a:gd name="connsiteY118" fmla="*/ 1782356 h 3398888"/>
                <a:gd name="connsiteX119" fmla="*/ 1274072 w 1596058"/>
                <a:gd name="connsiteY119" fmla="*/ 1587997 h 3398888"/>
                <a:gd name="connsiteX120" fmla="*/ 1261505 w 1596058"/>
                <a:gd name="connsiteY120" fmla="*/ 1584279 h 3398888"/>
                <a:gd name="connsiteX121" fmla="*/ 1263203 w 1596058"/>
                <a:gd name="connsiteY121" fmla="*/ 1554196 h 3398888"/>
                <a:gd name="connsiteX122" fmla="*/ 1315170 w 1596058"/>
                <a:gd name="connsiteY122" fmla="*/ 1541013 h 3398888"/>
                <a:gd name="connsiteX123" fmla="*/ 1302602 w 1596058"/>
                <a:gd name="connsiteY123" fmla="*/ 1518704 h 3398888"/>
                <a:gd name="connsiteX124" fmla="*/ 1329095 w 1596058"/>
                <a:gd name="connsiteY124" fmla="*/ 1526140 h 3398888"/>
                <a:gd name="connsiteX125" fmla="*/ 1338945 w 1596058"/>
                <a:gd name="connsiteY125" fmla="*/ 1502141 h 3398888"/>
                <a:gd name="connsiteX126" fmla="*/ 1443556 w 1596058"/>
                <a:gd name="connsiteY126" fmla="*/ 1601855 h 3398888"/>
                <a:gd name="connsiteX127" fmla="*/ 1455444 w 1596058"/>
                <a:gd name="connsiteY127" fmla="*/ 1595433 h 3398888"/>
                <a:gd name="connsiteX128" fmla="*/ 1347435 w 1596058"/>
                <a:gd name="connsiteY128" fmla="*/ 1347668 h 3398888"/>
                <a:gd name="connsiteX129" fmla="*/ 1355248 w 1596058"/>
                <a:gd name="connsiteY129" fmla="*/ 1336513 h 3398888"/>
                <a:gd name="connsiteX130" fmla="*/ 1337247 w 1596058"/>
                <a:gd name="connsiteY130" fmla="*/ 1282769 h 3398888"/>
                <a:gd name="connsiteX131" fmla="*/ 1344040 w 1596058"/>
                <a:gd name="connsiteY131" fmla="*/ 1270262 h 3398888"/>
                <a:gd name="connsiteX132" fmla="*/ 1313471 w 1596058"/>
                <a:gd name="connsiteY132" fmla="*/ 1251672 h 3398888"/>
                <a:gd name="connsiteX133" fmla="*/ 1322642 w 1596058"/>
                <a:gd name="connsiteY133" fmla="*/ 1366259 h 3398888"/>
                <a:gd name="connsiteX134" fmla="*/ 1292753 w 1596058"/>
                <a:gd name="connsiteY134" fmla="*/ 1317923 h 3398888"/>
                <a:gd name="connsiteX135" fmla="*/ 1293093 w 1596058"/>
                <a:gd name="connsiteY135" fmla="*/ 1274318 h 3398888"/>
                <a:gd name="connsiteX136" fmla="*/ 1261505 w 1596058"/>
                <a:gd name="connsiteY136" fmla="*/ 1247616 h 3398888"/>
                <a:gd name="connsiteX137" fmla="*/ 1267279 w 1596058"/>
                <a:gd name="connsiteY137" fmla="*/ 1235447 h 3398888"/>
                <a:gd name="connsiteX138" fmla="*/ 1241805 w 1596058"/>
                <a:gd name="connsiteY138" fmla="*/ 1234094 h 3398888"/>
                <a:gd name="connsiteX139" fmla="*/ 1286300 w 1596058"/>
                <a:gd name="connsiteY139" fmla="*/ 1512958 h 3398888"/>
                <a:gd name="connsiteX140" fmla="*/ 1272034 w 1596058"/>
                <a:gd name="connsiteY140" fmla="*/ 1513972 h 3398888"/>
                <a:gd name="connsiteX141" fmla="*/ 1260486 w 1596058"/>
                <a:gd name="connsiteY141" fmla="*/ 1539323 h 3398888"/>
                <a:gd name="connsiteX142" fmla="*/ 1192556 w 1596058"/>
                <a:gd name="connsiteY142" fmla="*/ 1480170 h 3398888"/>
                <a:gd name="connsiteX143" fmla="*/ 1203765 w 1596058"/>
                <a:gd name="connsiteY143" fmla="*/ 1595096 h 3398888"/>
                <a:gd name="connsiteX144" fmla="*/ 1223465 w 1596058"/>
                <a:gd name="connsiteY144" fmla="*/ 1693796 h 3398888"/>
                <a:gd name="connsiteX145" fmla="*/ 1221766 w 1596058"/>
                <a:gd name="connsiteY145" fmla="*/ 1721513 h 3398888"/>
                <a:gd name="connsiteX146" fmla="*/ 1158592 w 1596058"/>
                <a:gd name="connsiteY146" fmla="*/ 1577518 h 3398888"/>
                <a:gd name="connsiteX147" fmla="*/ 1098474 w 1596058"/>
                <a:gd name="connsiteY147" fmla="*/ 1406483 h 3398888"/>
                <a:gd name="connsiteX148" fmla="*/ 899100 w 1596058"/>
                <a:gd name="connsiteY148" fmla="*/ 1173252 h 3398888"/>
                <a:gd name="connsiteX149" fmla="*/ 879061 w 1596058"/>
                <a:gd name="connsiteY149" fmla="*/ 1189814 h 3398888"/>
                <a:gd name="connsiteX150" fmla="*/ 1026129 w 1596058"/>
                <a:gd name="connsiteY150" fmla="*/ 1394990 h 3398888"/>
                <a:gd name="connsiteX151" fmla="*/ 1023072 w 1596058"/>
                <a:gd name="connsiteY151" fmla="*/ 1408510 h 3398888"/>
                <a:gd name="connsiteX152" fmla="*/ 1097455 w 1596058"/>
                <a:gd name="connsiteY152" fmla="*/ 1513634 h 3398888"/>
                <a:gd name="connsiteX153" fmla="*/ 1079793 w 1596058"/>
                <a:gd name="connsiteY153" fmla="*/ 1489634 h 3398888"/>
                <a:gd name="connsiteX154" fmla="*/ 1066547 w 1596058"/>
                <a:gd name="connsiteY154" fmla="*/ 1493014 h 3398888"/>
                <a:gd name="connsiteX155" fmla="*/ 1079113 w 1596058"/>
                <a:gd name="connsiteY155" fmla="*/ 1554533 h 3398888"/>
                <a:gd name="connsiteX156" fmla="*/ 1053640 w 1596058"/>
                <a:gd name="connsiteY156" fmla="*/ 1606926 h 3398888"/>
                <a:gd name="connsiteX157" fmla="*/ 1040734 w 1596058"/>
                <a:gd name="connsiteY157" fmla="*/ 1605236 h 3398888"/>
                <a:gd name="connsiteX158" fmla="*/ 1043450 w 1596058"/>
                <a:gd name="connsiteY158" fmla="*/ 1675205 h 3398888"/>
                <a:gd name="connsiteX159" fmla="*/ 972803 w 1596058"/>
                <a:gd name="connsiteY159" fmla="*/ 1600165 h 3398888"/>
                <a:gd name="connsiteX160" fmla="*/ 1051942 w 1596058"/>
                <a:gd name="connsiteY160" fmla="*/ 1536957 h 3398888"/>
                <a:gd name="connsiteX161" fmla="*/ 822340 w 1596058"/>
                <a:gd name="connsiteY161" fmla="*/ 1232067 h 3398888"/>
                <a:gd name="connsiteX162" fmla="*/ 740485 w 1596058"/>
                <a:gd name="connsiteY162" fmla="*/ 1269925 h 3398888"/>
                <a:gd name="connsiteX163" fmla="*/ 663384 w 1596058"/>
                <a:gd name="connsiteY163" fmla="*/ 1255728 h 3398888"/>
                <a:gd name="connsiteX164" fmla="*/ 655911 w 1596058"/>
                <a:gd name="connsiteY164" fmla="*/ 1339555 h 3398888"/>
                <a:gd name="connsiteX165" fmla="*/ 569981 w 1596058"/>
                <a:gd name="connsiteY165" fmla="*/ 1461241 h 3398888"/>
                <a:gd name="connsiteX166" fmla="*/ 540771 w 1596058"/>
                <a:gd name="connsiteY166" fmla="*/ 1552843 h 3398888"/>
                <a:gd name="connsiteX167" fmla="*/ 392005 w 1596058"/>
                <a:gd name="connsiteY167" fmla="*/ 1601855 h 3398888"/>
                <a:gd name="connsiteX168" fmla="*/ 380796 w 1596058"/>
                <a:gd name="connsiteY168" fmla="*/ 1558252 h 3398888"/>
                <a:gd name="connsiteX169" fmla="*/ 276865 w 1596058"/>
                <a:gd name="connsiteY169" fmla="*/ 1558252 h 3398888"/>
                <a:gd name="connsiteX170" fmla="*/ 287054 w 1596058"/>
                <a:gd name="connsiteY170" fmla="*/ 1476790 h 3398888"/>
                <a:gd name="connsiteX171" fmla="*/ 245617 w 1596058"/>
                <a:gd name="connsiteY171" fmla="*/ 1223279 h 3398888"/>
                <a:gd name="connsiteX172" fmla="*/ 227954 w 1596058"/>
                <a:gd name="connsiteY172" fmla="*/ 1198941 h 3398888"/>
                <a:gd name="connsiteX173" fmla="*/ 497975 w 1596058"/>
                <a:gd name="connsiteY173" fmla="*/ 1241869 h 3398888"/>
                <a:gd name="connsiteX174" fmla="*/ 333925 w 1596058"/>
                <a:gd name="connsiteY174" fmla="*/ 990047 h 3398888"/>
                <a:gd name="connsiteX175" fmla="*/ 345133 w 1596058"/>
                <a:gd name="connsiteY175" fmla="*/ 982274 h 3398888"/>
                <a:gd name="connsiteX176" fmla="*/ 317962 w 1596058"/>
                <a:gd name="connsiteY176" fmla="*/ 958274 h 3398888"/>
                <a:gd name="connsiteX177" fmla="*/ 323735 w 1596058"/>
                <a:gd name="connsiteY177" fmla="*/ 945767 h 3398888"/>
                <a:gd name="connsiteX178" fmla="*/ 376720 w 1596058"/>
                <a:gd name="connsiteY178" fmla="*/ 959626 h 3398888"/>
                <a:gd name="connsiteX179" fmla="*/ 405591 w 1596058"/>
                <a:gd name="connsiteY179" fmla="*/ 949823 h 3398888"/>
                <a:gd name="connsiteX180" fmla="*/ 410006 w 1596058"/>
                <a:gd name="connsiteY180" fmla="*/ 936303 h 3398888"/>
                <a:gd name="connsiteX181" fmla="*/ 393364 w 1596058"/>
                <a:gd name="connsiteY181" fmla="*/ 910614 h 3398888"/>
                <a:gd name="connsiteX182" fmla="*/ 459935 w 1596058"/>
                <a:gd name="connsiteY182" fmla="*/ 930896 h 3398888"/>
                <a:gd name="connsiteX183" fmla="*/ 466388 w 1596058"/>
                <a:gd name="connsiteY183" fmla="*/ 901826 h 3398888"/>
                <a:gd name="connsiteX184" fmla="*/ 496957 w 1596058"/>
                <a:gd name="connsiteY184" fmla="*/ 886953 h 3398888"/>
                <a:gd name="connsiteX185" fmla="*/ 481333 w 1596058"/>
                <a:gd name="connsiteY185" fmla="*/ 846729 h 3398888"/>
                <a:gd name="connsiteX186" fmla="*/ 538054 w 1596058"/>
                <a:gd name="connsiteY186" fmla="*/ 839968 h 3398888"/>
                <a:gd name="connsiteX187" fmla="*/ 545187 w 1596058"/>
                <a:gd name="connsiteY187" fmla="*/ 827800 h 3398888"/>
                <a:gd name="connsiteX188" fmla="*/ 524129 w 1596058"/>
                <a:gd name="connsiteY188" fmla="*/ 753775 h 3398888"/>
                <a:gd name="connsiteX189" fmla="*/ 579491 w 1596058"/>
                <a:gd name="connsiteY189" fmla="*/ 743297 h 3398888"/>
                <a:gd name="connsiteX190" fmla="*/ 587643 w 1596058"/>
                <a:gd name="connsiteY190" fmla="*/ 732142 h 3398888"/>
                <a:gd name="connsiteX191" fmla="*/ 615154 w 1596058"/>
                <a:gd name="connsiteY191" fmla="*/ 727748 h 3398888"/>
                <a:gd name="connsiteX192" fmla="*/ 629079 w 1596058"/>
                <a:gd name="connsiteY192" fmla="*/ 723015 h 3398888"/>
                <a:gd name="connsiteX193" fmla="*/ 612097 w 1596058"/>
                <a:gd name="connsiteY193" fmla="*/ 701383 h 3398888"/>
                <a:gd name="connsiteX194" fmla="*/ 515637 w 1596058"/>
                <a:gd name="connsiteY194" fmla="*/ 553332 h 3398888"/>
                <a:gd name="connsiteX195" fmla="*/ 552659 w 1596058"/>
                <a:gd name="connsiteY195" fmla="*/ 533050 h 3398888"/>
                <a:gd name="connsiteX196" fmla="*/ 586963 w 1596058"/>
                <a:gd name="connsiteY196" fmla="*/ 603357 h 3398888"/>
                <a:gd name="connsiteX197" fmla="*/ 634514 w 1596058"/>
                <a:gd name="connsiteY197" fmla="*/ 698002 h 3398888"/>
                <a:gd name="connsiteX198" fmla="*/ 678328 w 1596058"/>
                <a:gd name="connsiteY198" fmla="*/ 732142 h 3398888"/>
                <a:gd name="connsiteX199" fmla="*/ 734710 w 1596058"/>
                <a:gd name="connsiteY199" fmla="*/ 748705 h 3398888"/>
                <a:gd name="connsiteX200" fmla="*/ 694972 w 1596058"/>
                <a:gd name="connsiteY200" fmla="*/ 741944 h 3398888"/>
                <a:gd name="connsiteX201" fmla="*/ 756109 w 1596058"/>
                <a:gd name="connsiteY201" fmla="*/ 762563 h 3398888"/>
                <a:gd name="connsiteX202" fmla="*/ 767316 w 1596058"/>
                <a:gd name="connsiteY202" fmla="*/ 755803 h 3398888"/>
                <a:gd name="connsiteX203" fmla="*/ 849851 w 1596058"/>
                <a:gd name="connsiteY203" fmla="*/ 753775 h 3398888"/>
                <a:gd name="connsiteX204" fmla="*/ 850531 w 1596058"/>
                <a:gd name="connsiteY204" fmla="*/ 753775 h 3398888"/>
                <a:gd name="connsiteX205" fmla="*/ 847473 w 1596058"/>
                <a:gd name="connsiteY205" fmla="*/ 749719 h 3398888"/>
                <a:gd name="connsiteX206" fmla="*/ 852908 w 1596058"/>
                <a:gd name="connsiteY206" fmla="*/ 732817 h 3398888"/>
                <a:gd name="connsiteX207" fmla="*/ 874306 w 1596058"/>
                <a:gd name="connsiteY207" fmla="*/ 733494 h 3398888"/>
                <a:gd name="connsiteX208" fmla="*/ 847473 w 1596058"/>
                <a:gd name="connsiteY208" fmla="*/ 683805 h 3398888"/>
                <a:gd name="connsiteX209" fmla="*/ 808415 w 1596058"/>
                <a:gd name="connsiteY209" fmla="*/ 614850 h 3398888"/>
                <a:gd name="connsiteX210" fmla="*/ 811471 w 1596058"/>
                <a:gd name="connsiteY210" fmla="*/ 610118 h 3398888"/>
                <a:gd name="connsiteX211" fmla="*/ 873626 w 1596058"/>
                <a:gd name="connsiteY211" fmla="*/ 650680 h 3398888"/>
                <a:gd name="connsiteX212" fmla="*/ 779205 w 1596058"/>
                <a:gd name="connsiteY212" fmla="*/ 534403 h 3398888"/>
                <a:gd name="connsiteX213" fmla="*/ 856984 w 1596058"/>
                <a:gd name="connsiteY213" fmla="*/ 556711 h 3398888"/>
                <a:gd name="connsiteX214" fmla="*/ 847473 w 1596058"/>
                <a:gd name="connsiteY214" fmla="*/ 541840 h 3398888"/>
                <a:gd name="connsiteX215" fmla="*/ 851889 w 1596058"/>
                <a:gd name="connsiteY215" fmla="*/ 539135 h 3398888"/>
                <a:gd name="connsiteX216" fmla="*/ 873286 w 1596058"/>
                <a:gd name="connsiteY216" fmla="*/ 547247 h 3398888"/>
                <a:gd name="connsiteX217" fmla="*/ 716710 w 1596058"/>
                <a:gd name="connsiteY217" fmla="*/ 471531 h 3398888"/>
                <a:gd name="connsiteX218" fmla="*/ 612097 w 1596058"/>
                <a:gd name="connsiteY218" fmla="*/ 304890 h 3398888"/>
                <a:gd name="connsiteX219" fmla="*/ 617871 w 1596058"/>
                <a:gd name="connsiteY219" fmla="*/ 304215 h 3398888"/>
                <a:gd name="connsiteX220" fmla="*/ 522770 w 1596058"/>
                <a:gd name="connsiteY220" fmla="*/ 237287 h 3398888"/>
                <a:gd name="connsiteX221" fmla="*/ 520053 w 1596058"/>
                <a:gd name="connsiteY221" fmla="*/ 241682 h 3398888"/>
                <a:gd name="connsiteX222" fmla="*/ 523109 w 1596058"/>
                <a:gd name="connsiteY222" fmla="*/ 248779 h 3398888"/>
                <a:gd name="connsiteX223" fmla="*/ 580510 w 1596058"/>
                <a:gd name="connsiteY223" fmla="*/ 309961 h 3398888"/>
                <a:gd name="connsiteX224" fmla="*/ 592398 w 1596058"/>
                <a:gd name="connsiteY224" fmla="*/ 384661 h 3398888"/>
                <a:gd name="connsiteX225" fmla="*/ 658290 w 1596058"/>
                <a:gd name="connsiteY225" fmla="*/ 464095 h 3398888"/>
                <a:gd name="connsiteX226" fmla="*/ 699726 w 1596058"/>
                <a:gd name="connsiteY226" fmla="*/ 509728 h 3398888"/>
                <a:gd name="connsiteX227" fmla="*/ 707878 w 1596058"/>
                <a:gd name="connsiteY227" fmla="*/ 587809 h 3398888"/>
                <a:gd name="connsiteX228" fmla="*/ 715011 w 1596058"/>
                <a:gd name="connsiteY228" fmla="*/ 675017 h 3398888"/>
                <a:gd name="connsiteX229" fmla="*/ 669498 w 1596058"/>
                <a:gd name="connsiteY229" fmla="*/ 634793 h 3398888"/>
                <a:gd name="connsiteX230" fmla="*/ 497975 w 1596058"/>
                <a:gd name="connsiteY230" fmla="*/ 448885 h 3398888"/>
                <a:gd name="connsiteX231" fmla="*/ 491522 w 1596058"/>
                <a:gd name="connsiteY231" fmla="*/ 521220 h 3398888"/>
                <a:gd name="connsiteX232" fmla="*/ 328831 w 1596058"/>
                <a:gd name="connsiteY232" fmla="*/ 358973 h 3398888"/>
                <a:gd name="connsiteX233" fmla="*/ 333925 w 1596058"/>
                <a:gd name="connsiteY233" fmla="*/ 331593 h 3398888"/>
                <a:gd name="connsiteX234" fmla="*/ 373324 w 1596058"/>
                <a:gd name="connsiteY234" fmla="*/ 252160 h 3398888"/>
                <a:gd name="connsiteX235" fmla="*/ 334944 w 1596058"/>
                <a:gd name="connsiteY235" fmla="*/ 166980 h 3398888"/>
                <a:gd name="connsiteX236" fmla="*/ 278562 w 1596058"/>
                <a:gd name="connsiteY236" fmla="*/ 55097 h 3398888"/>
                <a:gd name="connsiteX237" fmla="*/ 285355 w 1596058"/>
                <a:gd name="connsiteY237" fmla="*/ 25690 h 3398888"/>
                <a:gd name="connsiteX238" fmla="*/ 264977 w 1596058"/>
                <a:gd name="connsiteY238" fmla="*/ 0 h 339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596058" h="3398888">
                  <a:moveTo>
                    <a:pt x="1588019" y="2498786"/>
                  </a:moveTo>
                  <a:lnTo>
                    <a:pt x="1587568" y="2509090"/>
                  </a:lnTo>
                  <a:lnTo>
                    <a:pt x="1587773" y="2500904"/>
                  </a:lnTo>
                  <a:close/>
                  <a:moveTo>
                    <a:pt x="1587907" y="2495568"/>
                  </a:moveTo>
                  <a:lnTo>
                    <a:pt x="1587773" y="2500904"/>
                  </a:lnTo>
                  <a:lnTo>
                    <a:pt x="1587053" y="2507119"/>
                  </a:lnTo>
                  <a:close/>
                  <a:moveTo>
                    <a:pt x="1588593" y="2485657"/>
                  </a:moveTo>
                  <a:lnTo>
                    <a:pt x="1588587" y="2493878"/>
                  </a:lnTo>
                  <a:lnTo>
                    <a:pt x="1588019" y="2498786"/>
                  </a:lnTo>
                  <a:close/>
                  <a:moveTo>
                    <a:pt x="264977" y="0"/>
                  </a:moveTo>
                  <a:cubicBezTo>
                    <a:pt x="288073" y="8112"/>
                    <a:pt x="299960" y="32449"/>
                    <a:pt x="323057" y="40562"/>
                  </a:cubicBezTo>
                  <a:cubicBezTo>
                    <a:pt x="315585" y="32000"/>
                    <a:pt x="310829" y="25124"/>
                    <a:pt x="308791" y="19943"/>
                  </a:cubicBezTo>
                  <a:cubicBezTo>
                    <a:pt x="313886" y="21295"/>
                    <a:pt x="380796" y="51717"/>
                    <a:pt x="386910" y="66251"/>
                  </a:cubicBezTo>
                  <a:cubicBezTo>
                    <a:pt x="383515" y="65237"/>
                    <a:pt x="379099" y="63885"/>
                    <a:pt x="376042" y="62533"/>
                  </a:cubicBezTo>
                  <a:cubicBezTo>
                    <a:pt x="412383" y="87209"/>
                    <a:pt x="421555" y="90588"/>
                    <a:pt x="426649" y="92616"/>
                  </a:cubicBezTo>
                  <a:cubicBezTo>
                    <a:pt x="428008" y="91602"/>
                    <a:pt x="429707" y="90588"/>
                    <a:pt x="430725" y="89575"/>
                  </a:cubicBezTo>
                  <a:cubicBezTo>
                    <a:pt x="446009" y="98701"/>
                    <a:pt x="449406" y="101405"/>
                    <a:pt x="455519" y="106136"/>
                  </a:cubicBezTo>
                  <a:cubicBezTo>
                    <a:pt x="452462" y="104785"/>
                    <a:pt x="448387" y="103095"/>
                    <a:pt x="445330" y="102080"/>
                  </a:cubicBezTo>
                  <a:cubicBezTo>
                    <a:pt x="451103" y="107151"/>
                    <a:pt x="457218" y="112897"/>
                    <a:pt x="511900" y="145685"/>
                  </a:cubicBezTo>
                  <a:cubicBezTo>
                    <a:pt x="587982" y="191655"/>
                    <a:pt x="703802" y="291369"/>
                    <a:pt x="713653" y="308947"/>
                  </a:cubicBezTo>
                  <a:cubicBezTo>
                    <a:pt x="672215" y="290018"/>
                    <a:pt x="642325" y="255201"/>
                    <a:pt x="604285" y="231541"/>
                  </a:cubicBezTo>
                  <a:cubicBezTo>
                    <a:pt x="680367" y="291708"/>
                    <a:pt x="744559" y="365395"/>
                    <a:pt x="819962" y="426576"/>
                  </a:cubicBezTo>
                  <a:cubicBezTo>
                    <a:pt x="821321" y="425900"/>
                    <a:pt x="822680" y="424548"/>
                    <a:pt x="824037" y="423872"/>
                  </a:cubicBezTo>
                  <a:cubicBezTo>
                    <a:pt x="806376" y="405956"/>
                    <a:pt x="783620" y="393112"/>
                    <a:pt x="771053" y="370127"/>
                  </a:cubicBezTo>
                  <a:cubicBezTo>
                    <a:pt x="778525" y="375536"/>
                    <a:pt x="785658" y="381620"/>
                    <a:pt x="793809" y="386351"/>
                  </a:cubicBezTo>
                  <a:cubicBezTo>
                    <a:pt x="748975" y="340044"/>
                    <a:pt x="747278" y="337678"/>
                    <a:pt x="742522" y="331256"/>
                  </a:cubicBezTo>
                  <a:cubicBezTo>
                    <a:pt x="746598" y="334635"/>
                    <a:pt x="750674" y="338354"/>
                    <a:pt x="754750" y="342410"/>
                  </a:cubicBezTo>
                  <a:lnTo>
                    <a:pt x="755090" y="342410"/>
                  </a:lnTo>
                  <a:lnTo>
                    <a:pt x="863097" y="451251"/>
                  </a:lnTo>
                  <a:cubicBezTo>
                    <a:pt x="964313" y="559416"/>
                    <a:pt x="967370" y="563810"/>
                    <a:pt x="1130741" y="785548"/>
                  </a:cubicBezTo>
                  <a:cubicBezTo>
                    <a:pt x="1169121" y="842335"/>
                    <a:pt x="1214973" y="921092"/>
                    <a:pt x="1250637" y="979231"/>
                  </a:cubicBezTo>
                  <a:cubicBezTo>
                    <a:pt x="1225163" y="943401"/>
                    <a:pt x="1192216" y="913655"/>
                    <a:pt x="1151459" y="887967"/>
                  </a:cubicBezTo>
                  <a:cubicBezTo>
                    <a:pt x="1195273" y="915684"/>
                    <a:pt x="1224823" y="945430"/>
                    <a:pt x="1250637" y="979231"/>
                  </a:cubicBezTo>
                  <a:lnTo>
                    <a:pt x="1343699" y="1160407"/>
                  </a:lnTo>
                  <a:cubicBezTo>
                    <a:pt x="1385137" y="1249643"/>
                    <a:pt x="1399403" y="1280403"/>
                    <a:pt x="1429970" y="1370315"/>
                  </a:cubicBezTo>
                  <a:cubicBezTo>
                    <a:pt x="1429631" y="1369976"/>
                    <a:pt x="1428952" y="1368963"/>
                    <a:pt x="1428952" y="1368963"/>
                  </a:cubicBezTo>
                  <a:cubicBezTo>
                    <a:pt x="1429869" y="1378200"/>
                    <a:pt x="1459282" y="1478480"/>
                    <a:pt x="1517259" y="1669796"/>
                  </a:cubicBezTo>
                  <a:cubicBezTo>
                    <a:pt x="1516921" y="1669120"/>
                    <a:pt x="1516241" y="1667769"/>
                    <a:pt x="1515902" y="1667093"/>
                  </a:cubicBezTo>
                  <a:cubicBezTo>
                    <a:pt x="1551225" y="1878014"/>
                    <a:pt x="1552923" y="1887479"/>
                    <a:pt x="1570924" y="1947308"/>
                  </a:cubicBezTo>
                  <a:cubicBezTo>
                    <a:pt x="1573981" y="1966574"/>
                    <a:pt x="1577039" y="1987193"/>
                    <a:pt x="1580435" y="2009840"/>
                  </a:cubicBezTo>
                  <a:cubicBezTo>
                    <a:pt x="1588248" y="2084880"/>
                    <a:pt x="1591644" y="2185609"/>
                    <a:pt x="1596058" y="2260986"/>
                  </a:cubicBezTo>
                  <a:lnTo>
                    <a:pt x="1595720" y="2261324"/>
                  </a:lnTo>
                  <a:cubicBezTo>
                    <a:pt x="1595889" y="2298337"/>
                    <a:pt x="1594700" y="2340926"/>
                    <a:pt x="1593045" y="2383939"/>
                  </a:cubicBezTo>
                  <a:lnTo>
                    <a:pt x="1588593" y="2485657"/>
                  </a:lnTo>
                  <a:lnTo>
                    <a:pt x="1588640" y="2420424"/>
                  </a:lnTo>
                  <a:cubicBezTo>
                    <a:pt x="1587462" y="2341202"/>
                    <a:pt x="1582558" y="2253804"/>
                    <a:pt x="1573642" y="2240367"/>
                  </a:cubicBezTo>
                  <a:cubicBezTo>
                    <a:pt x="1569566" y="2266055"/>
                    <a:pt x="1566510" y="2284647"/>
                    <a:pt x="1573642" y="2486780"/>
                  </a:cubicBezTo>
                  <a:cubicBezTo>
                    <a:pt x="1574763" y="2478228"/>
                    <a:pt x="1576257" y="2464032"/>
                    <a:pt x="1578058" y="2444190"/>
                  </a:cubicBezTo>
                  <a:cubicBezTo>
                    <a:pt x="1575340" y="2506385"/>
                    <a:pt x="1575782" y="2541200"/>
                    <a:pt x="1579416" y="2548636"/>
                  </a:cubicBezTo>
                  <a:cubicBezTo>
                    <a:pt x="1582218" y="2538243"/>
                    <a:pt x="1583874" y="2532412"/>
                    <a:pt x="1586104" y="2515316"/>
                  </a:cubicBezTo>
                  <a:lnTo>
                    <a:pt x="1587053" y="2507119"/>
                  </a:lnTo>
                  <a:lnTo>
                    <a:pt x="1583683" y="2552693"/>
                  </a:lnTo>
                  <a:cubicBezTo>
                    <a:pt x="1579799" y="2600797"/>
                    <a:pt x="1576869" y="2624183"/>
                    <a:pt x="1574322" y="2643957"/>
                  </a:cubicBezTo>
                  <a:lnTo>
                    <a:pt x="1566510" y="2701420"/>
                  </a:lnTo>
                  <a:lnTo>
                    <a:pt x="1565151" y="2710547"/>
                  </a:lnTo>
                  <a:cubicBezTo>
                    <a:pt x="1564131" y="2718996"/>
                    <a:pt x="1562094" y="2729813"/>
                    <a:pt x="1560395" y="2737925"/>
                  </a:cubicBezTo>
                  <a:cubicBezTo>
                    <a:pt x="1561075" y="2733193"/>
                    <a:pt x="1562094" y="2727447"/>
                    <a:pt x="1562773" y="2723052"/>
                  </a:cubicBezTo>
                  <a:cubicBezTo>
                    <a:pt x="1560498" y="2736337"/>
                    <a:pt x="1535261" y="2794712"/>
                    <a:pt x="1487031" y="2898145"/>
                  </a:cubicBezTo>
                  <a:cubicBezTo>
                    <a:pt x="1478881" y="2896354"/>
                    <a:pt x="1465735" y="2899734"/>
                    <a:pt x="1447632" y="2908285"/>
                  </a:cubicBezTo>
                  <a:cubicBezTo>
                    <a:pt x="1439482" y="2659844"/>
                    <a:pt x="1511146" y="2411064"/>
                    <a:pt x="1443556" y="2162961"/>
                  </a:cubicBezTo>
                  <a:cubicBezTo>
                    <a:pt x="1441519" y="2171750"/>
                    <a:pt x="1435745" y="2183580"/>
                    <a:pt x="1428611" y="2189326"/>
                  </a:cubicBezTo>
                  <a:cubicBezTo>
                    <a:pt x="1423857" y="2157553"/>
                    <a:pt x="1419340" y="2138286"/>
                    <a:pt x="1415026" y="2131526"/>
                  </a:cubicBezTo>
                  <a:lnTo>
                    <a:pt x="1442878" y="2460415"/>
                  </a:lnTo>
                  <a:cubicBezTo>
                    <a:pt x="1452388" y="2564861"/>
                    <a:pt x="1432009" y="2668633"/>
                    <a:pt x="1434047" y="2772741"/>
                  </a:cubicBezTo>
                  <a:cubicBezTo>
                    <a:pt x="1434726" y="2812965"/>
                    <a:pt x="1443896" y="2852851"/>
                    <a:pt x="1439142" y="2893075"/>
                  </a:cubicBezTo>
                  <a:cubicBezTo>
                    <a:pt x="1430751" y="2965646"/>
                    <a:pt x="1428611" y="3004721"/>
                    <a:pt x="1432689" y="3010366"/>
                  </a:cubicBezTo>
                  <a:cubicBezTo>
                    <a:pt x="1450587" y="3006546"/>
                    <a:pt x="1464616" y="3006309"/>
                    <a:pt x="1474803" y="3009691"/>
                  </a:cubicBezTo>
                  <a:cubicBezTo>
                    <a:pt x="1454765" y="3077969"/>
                    <a:pt x="1374268" y="3252048"/>
                    <a:pt x="1314151" y="3318299"/>
                  </a:cubicBezTo>
                  <a:cubicBezTo>
                    <a:pt x="1304556" y="3328355"/>
                    <a:pt x="1289314" y="3344664"/>
                    <a:pt x="1271259" y="3364903"/>
                  </a:cubicBezTo>
                  <a:lnTo>
                    <a:pt x="1242316" y="3398888"/>
                  </a:lnTo>
                  <a:lnTo>
                    <a:pt x="718832" y="3398888"/>
                  </a:lnTo>
                  <a:lnTo>
                    <a:pt x="721719" y="3381803"/>
                  </a:lnTo>
                  <a:cubicBezTo>
                    <a:pt x="724776" y="3333762"/>
                    <a:pt x="717049" y="3300045"/>
                    <a:pt x="710595" y="3271652"/>
                  </a:cubicBezTo>
                  <a:cubicBezTo>
                    <a:pt x="705161" y="3247551"/>
                    <a:pt x="720446" y="3193334"/>
                    <a:pt x="756447" y="3109066"/>
                  </a:cubicBezTo>
                  <a:cubicBezTo>
                    <a:pt x="807649" y="3118531"/>
                    <a:pt x="854139" y="3127763"/>
                    <a:pt x="896531" y="3136995"/>
                  </a:cubicBezTo>
                  <a:lnTo>
                    <a:pt x="932895" y="3145788"/>
                  </a:lnTo>
                  <a:lnTo>
                    <a:pt x="1011779" y="3164924"/>
                  </a:lnTo>
                  <a:cubicBezTo>
                    <a:pt x="1081831" y="3184021"/>
                    <a:pt x="1138043" y="3204049"/>
                    <a:pt x="1184066" y="3226358"/>
                  </a:cubicBezTo>
                  <a:cubicBezTo>
                    <a:pt x="1137364" y="3203712"/>
                    <a:pt x="1081661" y="3183853"/>
                    <a:pt x="1012033" y="3164924"/>
                  </a:cubicBezTo>
                  <a:lnTo>
                    <a:pt x="932895" y="3145788"/>
                  </a:lnTo>
                  <a:lnTo>
                    <a:pt x="895863" y="3136805"/>
                  </a:lnTo>
                  <a:cubicBezTo>
                    <a:pt x="853460" y="3127552"/>
                    <a:pt x="807140" y="3118362"/>
                    <a:pt x="756447" y="3109066"/>
                  </a:cubicBezTo>
                  <a:cubicBezTo>
                    <a:pt x="769355" y="3078645"/>
                    <a:pt x="770611" y="3047784"/>
                    <a:pt x="760184" y="3016450"/>
                  </a:cubicBezTo>
                  <a:cubicBezTo>
                    <a:pt x="736409" y="3009014"/>
                    <a:pt x="708897" y="3018140"/>
                    <a:pt x="687839" y="2999888"/>
                  </a:cubicBezTo>
                  <a:cubicBezTo>
                    <a:pt x="666441" y="2981297"/>
                    <a:pt x="682404" y="2948172"/>
                    <a:pt x="660327" y="2929919"/>
                  </a:cubicBezTo>
                  <a:cubicBezTo>
                    <a:pt x="657270" y="2927214"/>
                    <a:pt x="652854" y="2923834"/>
                    <a:pt x="648780" y="2923496"/>
                  </a:cubicBezTo>
                  <a:cubicBezTo>
                    <a:pt x="526845" y="2910314"/>
                    <a:pt x="411705" y="2954931"/>
                    <a:pt x="292828" y="2966086"/>
                  </a:cubicBezTo>
                  <a:cubicBezTo>
                    <a:pt x="268713" y="2968114"/>
                    <a:pt x="142364" y="2848119"/>
                    <a:pt x="125381" y="2812965"/>
                  </a:cubicBezTo>
                  <a:cubicBezTo>
                    <a:pt x="85303" y="2729476"/>
                    <a:pt x="38431" y="2649365"/>
                    <a:pt x="4466" y="2562834"/>
                  </a:cubicBezTo>
                  <a:cubicBezTo>
                    <a:pt x="-18291" y="2505033"/>
                    <a:pt x="53376" y="2481372"/>
                    <a:pt x="52357" y="2431683"/>
                  </a:cubicBezTo>
                  <a:cubicBezTo>
                    <a:pt x="51337" y="2372530"/>
                    <a:pt x="10920" y="2321491"/>
                    <a:pt x="16354" y="2260648"/>
                  </a:cubicBezTo>
                  <a:cubicBezTo>
                    <a:pt x="16354" y="2260648"/>
                    <a:pt x="147798" y="2033501"/>
                    <a:pt x="165799" y="2004770"/>
                  </a:cubicBezTo>
                  <a:cubicBezTo>
                    <a:pt x="171912" y="1994967"/>
                    <a:pt x="221501" y="1956772"/>
                    <a:pt x="250372" y="1942913"/>
                  </a:cubicBezTo>
                  <a:cubicBezTo>
                    <a:pt x="271871" y="1932547"/>
                    <a:pt x="284676" y="1887816"/>
                    <a:pt x="288751" y="1808721"/>
                  </a:cubicBezTo>
                  <a:cubicBezTo>
                    <a:pt x="289091" y="1797905"/>
                    <a:pt x="286375" y="1781680"/>
                    <a:pt x="292488" y="1772554"/>
                  </a:cubicBezTo>
                  <a:cubicBezTo>
                    <a:pt x="313206" y="1742132"/>
                    <a:pt x="355324" y="1742470"/>
                    <a:pt x="377740" y="1714415"/>
                  </a:cubicBezTo>
                  <a:cubicBezTo>
                    <a:pt x="395741" y="1692106"/>
                    <a:pt x="381816" y="1659994"/>
                    <a:pt x="400157" y="1637686"/>
                  </a:cubicBezTo>
                  <a:cubicBezTo>
                    <a:pt x="403214" y="1633967"/>
                    <a:pt x="408647" y="1629911"/>
                    <a:pt x="412383" y="1626531"/>
                  </a:cubicBezTo>
                  <a:cubicBezTo>
                    <a:pt x="412723" y="1626531"/>
                    <a:pt x="412723" y="1626531"/>
                    <a:pt x="418158" y="1630249"/>
                  </a:cubicBezTo>
                  <a:cubicBezTo>
                    <a:pt x="448387" y="1666079"/>
                    <a:pt x="457898" y="1664389"/>
                    <a:pt x="485749" y="1658642"/>
                  </a:cubicBezTo>
                  <a:cubicBezTo>
                    <a:pt x="487786" y="1658642"/>
                    <a:pt x="489485" y="1658642"/>
                    <a:pt x="500354" y="1659657"/>
                  </a:cubicBezTo>
                  <a:cubicBezTo>
                    <a:pt x="598512" y="1693457"/>
                    <a:pt x="678328" y="1585969"/>
                    <a:pt x="777166" y="1624165"/>
                  </a:cubicBezTo>
                  <a:cubicBezTo>
                    <a:pt x="781581" y="1616728"/>
                    <a:pt x="789394" y="1607602"/>
                    <a:pt x="795847" y="1601518"/>
                  </a:cubicBezTo>
                  <a:cubicBezTo>
                    <a:pt x="846557" y="1613010"/>
                    <a:pt x="878042" y="1614136"/>
                    <a:pt x="890270" y="1604898"/>
                  </a:cubicBezTo>
                  <a:cubicBezTo>
                    <a:pt x="903856" y="1612335"/>
                    <a:pt x="908610" y="1614701"/>
                    <a:pt x="931027" y="1629572"/>
                  </a:cubicBezTo>
                  <a:cubicBezTo>
                    <a:pt x="936699" y="1703937"/>
                    <a:pt x="935782" y="1747091"/>
                    <a:pt x="928310" y="1759032"/>
                  </a:cubicBezTo>
                  <a:cubicBezTo>
                    <a:pt x="923555" y="1766469"/>
                    <a:pt x="917102" y="1780327"/>
                    <a:pt x="921856" y="1788102"/>
                  </a:cubicBezTo>
                  <a:cubicBezTo>
                    <a:pt x="936462" y="1812439"/>
                    <a:pt x="1144327" y="2000713"/>
                    <a:pt x="1164026" y="2014911"/>
                  </a:cubicBezTo>
                  <a:cubicBezTo>
                    <a:pt x="1168102" y="2013559"/>
                    <a:pt x="1173197" y="2011530"/>
                    <a:pt x="1176933" y="2009840"/>
                  </a:cubicBezTo>
                  <a:cubicBezTo>
                    <a:pt x="1189160" y="1977728"/>
                    <a:pt x="1175234" y="1941562"/>
                    <a:pt x="1192896" y="1910126"/>
                  </a:cubicBezTo>
                  <a:cubicBezTo>
                    <a:pt x="1287658" y="1911816"/>
                    <a:pt x="1279167" y="2042628"/>
                    <a:pt x="1369853" y="2049388"/>
                  </a:cubicBezTo>
                  <a:cubicBezTo>
                    <a:pt x="1374948" y="2043980"/>
                    <a:pt x="1385477" y="2039586"/>
                    <a:pt x="1392949" y="2039586"/>
                  </a:cubicBezTo>
                  <a:cubicBezTo>
                    <a:pt x="1401780" y="2065951"/>
                    <a:pt x="1406195" y="2072035"/>
                    <a:pt x="1433367" y="2074063"/>
                  </a:cubicBezTo>
                  <a:cubicBezTo>
                    <a:pt x="1454085" y="2023361"/>
                    <a:pt x="1452388" y="1994291"/>
                    <a:pt x="1442198" y="1805678"/>
                  </a:cubicBezTo>
                  <a:cubicBezTo>
                    <a:pt x="1434726" y="1802975"/>
                    <a:pt x="1425555" y="1796553"/>
                    <a:pt x="1419781" y="1790807"/>
                  </a:cubicBezTo>
                  <a:cubicBezTo>
                    <a:pt x="1419101" y="1799256"/>
                    <a:pt x="1416724" y="1810073"/>
                    <a:pt x="1413668" y="1817848"/>
                  </a:cubicBezTo>
                  <a:cubicBezTo>
                    <a:pt x="1390571" y="1803651"/>
                    <a:pt x="1383778" y="1775595"/>
                    <a:pt x="1363739" y="1759032"/>
                  </a:cubicBezTo>
                  <a:cubicBezTo>
                    <a:pt x="1364079" y="1763090"/>
                    <a:pt x="1364079" y="1768497"/>
                    <a:pt x="1364079" y="1772554"/>
                  </a:cubicBezTo>
                  <a:cubicBezTo>
                    <a:pt x="1361362" y="1775595"/>
                    <a:pt x="1357286" y="1779314"/>
                    <a:pt x="1354569" y="1782356"/>
                  </a:cubicBezTo>
                  <a:cubicBezTo>
                    <a:pt x="1292753" y="1730639"/>
                    <a:pt x="1280525" y="1637686"/>
                    <a:pt x="1274072" y="1587997"/>
                  </a:cubicBezTo>
                  <a:cubicBezTo>
                    <a:pt x="1270336" y="1586984"/>
                    <a:pt x="1265241" y="1585293"/>
                    <a:pt x="1261505" y="1584279"/>
                  </a:cubicBezTo>
                  <a:cubicBezTo>
                    <a:pt x="1261166" y="1575152"/>
                    <a:pt x="1261845" y="1562984"/>
                    <a:pt x="1263203" y="1554196"/>
                  </a:cubicBezTo>
                  <a:cubicBezTo>
                    <a:pt x="1279507" y="1546083"/>
                    <a:pt x="1299885" y="1553858"/>
                    <a:pt x="1315170" y="1541013"/>
                  </a:cubicBezTo>
                  <a:cubicBezTo>
                    <a:pt x="1309735" y="1535604"/>
                    <a:pt x="1304301" y="1526140"/>
                    <a:pt x="1302602" y="1518704"/>
                  </a:cubicBezTo>
                  <a:cubicBezTo>
                    <a:pt x="1310754" y="1520394"/>
                    <a:pt x="1321283" y="1523436"/>
                    <a:pt x="1329095" y="1526140"/>
                  </a:cubicBezTo>
                  <a:cubicBezTo>
                    <a:pt x="1334189" y="1520394"/>
                    <a:pt x="1338265" y="1509916"/>
                    <a:pt x="1338945" y="1502141"/>
                  </a:cubicBezTo>
                  <a:cubicBezTo>
                    <a:pt x="1404836" y="1484902"/>
                    <a:pt x="1402799" y="1574814"/>
                    <a:pt x="1443556" y="1601855"/>
                  </a:cubicBezTo>
                  <a:cubicBezTo>
                    <a:pt x="1447292" y="1600165"/>
                    <a:pt x="1452048" y="1597462"/>
                    <a:pt x="1455444" y="1595433"/>
                  </a:cubicBezTo>
                  <a:cubicBezTo>
                    <a:pt x="1458501" y="1496057"/>
                    <a:pt x="1381401" y="1431158"/>
                    <a:pt x="1347435" y="1347668"/>
                  </a:cubicBezTo>
                  <a:cubicBezTo>
                    <a:pt x="1349814" y="1344288"/>
                    <a:pt x="1352871" y="1339893"/>
                    <a:pt x="1355248" y="1336513"/>
                  </a:cubicBezTo>
                  <a:cubicBezTo>
                    <a:pt x="1348218" y="1308570"/>
                    <a:pt x="1342240" y="1290654"/>
                    <a:pt x="1337247" y="1282769"/>
                  </a:cubicBezTo>
                  <a:cubicBezTo>
                    <a:pt x="1339285" y="1279052"/>
                    <a:pt x="1342002" y="1273981"/>
                    <a:pt x="1344040" y="1270262"/>
                  </a:cubicBezTo>
                  <a:cubicBezTo>
                    <a:pt x="1337926" y="1254038"/>
                    <a:pt x="1334529" y="1247277"/>
                    <a:pt x="1313471" y="1251672"/>
                  </a:cubicBezTo>
                  <a:cubicBezTo>
                    <a:pt x="1299546" y="1291220"/>
                    <a:pt x="1369853" y="1339218"/>
                    <a:pt x="1322642" y="1366259"/>
                  </a:cubicBezTo>
                  <a:cubicBezTo>
                    <a:pt x="1311434" y="1350710"/>
                    <a:pt x="1305659" y="1332120"/>
                    <a:pt x="1292753" y="1317923"/>
                  </a:cubicBezTo>
                  <a:cubicBezTo>
                    <a:pt x="1295708" y="1300345"/>
                    <a:pt x="1295809" y="1285811"/>
                    <a:pt x="1293093" y="1274318"/>
                  </a:cubicBezTo>
                  <a:cubicBezTo>
                    <a:pt x="1278827" y="1265530"/>
                    <a:pt x="1273732" y="1261813"/>
                    <a:pt x="1261505" y="1247616"/>
                  </a:cubicBezTo>
                  <a:cubicBezTo>
                    <a:pt x="1263203" y="1243897"/>
                    <a:pt x="1265581" y="1239165"/>
                    <a:pt x="1267279" y="1235447"/>
                  </a:cubicBezTo>
                  <a:cubicBezTo>
                    <a:pt x="1260146" y="1232067"/>
                    <a:pt x="1248938" y="1231728"/>
                    <a:pt x="1241805" y="1234094"/>
                  </a:cubicBezTo>
                  <a:cubicBezTo>
                    <a:pt x="1229578" y="1331443"/>
                    <a:pt x="1299546" y="1415609"/>
                    <a:pt x="1286300" y="1512958"/>
                  </a:cubicBezTo>
                  <a:cubicBezTo>
                    <a:pt x="1281884" y="1513296"/>
                    <a:pt x="1276110" y="1513972"/>
                    <a:pt x="1272034" y="1513972"/>
                  </a:cubicBezTo>
                  <a:cubicBezTo>
                    <a:pt x="1269318" y="1521746"/>
                    <a:pt x="1264562" y="1531887"/>
                    <a:pt x="1260486" y="1539323"/>
                  </a:cubicBezTo>
                  <a:cubicBezTo>
                    <a:pt x="1251994" y="1508226"/>
                    <a:pt x="1211917" y="1484226"/>
                    <a:pt x="1192556" y="1480170"/>
                  </a:cubicBezTo>
                  <a:cubicBezTo>
                    <a:pt x="1185525" y="1485578"/>
                    <a:pt x="1189261" y="1523886"/>
                    <a:pt x="1203765" y="1595096"/>
                  </a:cubicBezTo>
                  <a:cubicBezTo>
                    <a:pt x="1210218" y="1627883"/>
                    <a:pt x="1223465" y="1659657"/>
                    <a:pt x="1223465" y="1693796"/>
                  </a:cubicBezTo>
                  <a:cubicBezTo>
                    <a:pt x="1223465" y="1701908"/>
                    <a:pt x="1222785" y="1713063"/>
                    <a:pt x="1221766" y="1721513"/>
                  </a:cubicBezTo>
                  <a:lnTo>
                    <a:pt x="1158592" y="1577518"/>
                  </a:lnTo>
                  <a:cubicBezTo>
                    <a:pt x="1099152" y="1407497"/>
                    <a:pt x="1098474" y="1406483"/>
                    <a:pt x="1098474" y="1406483"/>
                  </a:cubicBezTo>
                  <a:lnTo>
                    <a:pt x="899100" y="1173252"/>
                  </a:lnTo>
                  <a:cubicBezTo>
                    <a:pt x="891968" y="1175956"/>
                    <a:pt x="883136" y="1183055"/>
                    <a:pt x="879061" y="1189814"/>
                  </a:cubicBezTo>
                  <a:cubicBezTo>
                    <a:pt x="967030" y="1368963"/>
                    <a:pt x="993183" y="1380456"/>
                    <a:pt x="1026129" y="1394990"/>
                  </a:cubicBezTo>
                  <a:cubicBezTo>
                    <a:pt x="1025449" y="1399046"/>
                    <a:pt x="1024091" y="1404454"/>
                    <a:pt x="1023072" y="1408510"/>
                  </a:cubicBezTo>
                  <a:cubicBezTo>
                    <a:pt x="1069705" y="1464395"/>
                    <a:pt x="1094500" y="1499436"/>
                    <a:pt x="1097455" y="1513634"/>
                  </a:cubicBezTo>
                  <a:cubicBezTo>
                    <a:pt x="1092021" y="1506536"/>
                    <a:pt x="1085227" y="1496733"/>
                    <a:pt x="1079793" y="1489634"/>
                  </a:cubicBezTo>
                  <a:cubicBezTo>
                    <a:pt x="1075717" y="1490648"/>
                    <a:pt x="1070623" y="1492000"/>
                    <a:pt x="1066547" y="1493014"/>
                  </a:cubicBezTo>
                  <a:cubicBezTo>
                    <a:pt x="1066309" y="1503831"/>
                    <a:pt x="1070520" y="1524339"/>
                    <a:pt x="1079113" y="1554533"/>
                  </a:cubicBezTo>
                  <a:cubicBezTo>
                    <a:pt x="1068924" y="1571434"/>
                    <a:pt x="1064509" y="1590701"/>
                    <a:pt x="1053640" y="1606926"/>
                  </a:cubicBezTo>
                  <a:cubicBezTo>
                    <a:pt x="1049904" y="1606588"/>
                    <a:pt x="1044810" y="1605574"/>
                    <a:pt x="1040734" y="1605236"/>
                  </a:cubicBezTo>
                  <a:cubicBezTo>
                    <a:pt x="1036318" y="1628896"/>
                    <a:pt x="1050923" y="1651544"/>
                    <a:pt x="1043450" y="1675205"/>
                  </a:cubicBezTo>
                  <a:cubicBezTo>
                    <a:pt x="1042771" y="1674867"/>
                    <a:pt x="989786" y="1629235"/>
                    <a:pt x="972803" y="1600165"/>
                  </a:cubicBezTo>
                  <a:cubicBezTo>
                    <a:pt x="1060094" y="1587997"/>
                    <a:pt x="1067225" y="1586984"/>
                    <a:pt x="1051942" y="1536957"/>
                  </a:cubicBezTo>
                  <a:cubicBezTo>
                    <a:pt x="1031564" y="1470705"/>
                    <a:pt x="824037" y="1233757"/>
                    <a:pt x="822340" y="1232067"/>
                  </a:cubicBezTo>
                  <a:cubicBezTo>
                    <a:pt x="784638" y="1199617"/>
                    <a:pt x="764599" y="1227334"/>
                    <a:pt x="740485" y="1269925"/>
                  </a:cubicBezTo>
                  <a:cubicBezTo>
                    <a:pt x="713992" y="1269925"/>
                    <a:pt x="691915" y="1232404"/>
                    <a:pt x="663384" y="1255728"/>
                  </a:cubicBezTo>
                  <a:cubicBezTo>
                    <a:pt x="659071" y="1259334"/>
                    <a:pt x="656591" y="1287274"/>
                    <a:pt x="655911" y="1339555"/>
                  </a:cubicBezTo>
                  <a:cubicBezTo>
                    <a:pt x="594775" y="1363554"/>
                    <a:pt x="593756" y="1363893"/>
                    <a:pt x="569981" y="1461241"/>
                  </a:cubicBezTo>
                  <a:cubicBezTo>
                    <a:pt x="592058" y="1496057"/>
                    <a:pt x="581869" y="1547773"/>
                    <a:pt x="540771" y="1552843"/>
                  </a:cubicBezTo>
                  <a:lnTo>
                    <a:pt x="392005" y="1601855"/>
                  </a:lnTo>
                  <a:cubicBezTo>
                    <a:pt x="391564" y="1601179"/>
                    <a:pt x="387827" y="1586645"/>
                    <a:pt x="380796" y="1558252"/>
                  </a:cubicBezTo>
                  <a:cubicBezTo>
                    <a:pt x="353625" y="1552167"/>
                    <a:pt x="340379" y="1553182"/>
                    <a:pt x="276865" y="1558252"/>
                  </a:cubicBezTo>
                  <a:cubicBezTo>
                    <a:pt x="277985" y="1553746"/>
                    <a:pt x="281382" y="1526589"/>
                    <a:pt x="287054" y="1476790"/>
                  </a:cubicBezTo>
                  <a:cubicBezTo>
                    <a:pt x="255467" y="1467663"/>
                    <a:pt x="245617" y="1225645"/>
                    <a:pt x="245617" y="1223279"/>
                  </a:cubicBezTo>
                  <a:cubicBezTo>
                    <a:pt x="239503" y="1216518"/>
                    <a:pt x="232370" y="1206716"/>
                    <a:pt x="227954" y="1198941"/>
                  </a:cubicBezTo>
                  <a:cubicBezTo>
                    <a:pt x="318641" y="1208067"/>
                    <a:pt x="406610" y="1235447"/>
                    <a:pt x="497975" y="1241869"/>
                  </a:cubicBezTo>
                  <a:cubicBezTo>
                    <a:pt x="498994" y="1240179"/>
                    <a:pt x="529902" y="1044130"/>
                    <a:pt x="333925" y="990047"/>
                  </a:cubicBezTo>
                  <a:cubicBezTo>
                    <a:pt x="337322" y="987681"/>
                    <a:pt x="341737" y="984640"/>
                    <a:pt x="345133" y="982274"/>
                  </a:cubicBezTo>
                  <a:cubicBezTo>
                    <a:pt x="336981" y="975174"/>
                    <a:pt x="326113" y="965372"/>
                    <a:pt x="317962" y="958274"/>
                  </a:cubicBezTo>
                  <a:cubicBezTo>
                    <a:pt x="319661" y="954556"/>
                    <a:pt x="322038" y="949486"/>
                    <a:pt x="323735" y="945767"/>
                  </a:cubicBezTo>
                  <a:cubicBezTo>
                    <a:pt x="345473" y="946443"/>
                    <a:pt x="363134" y="951065"/>
                    <a:pt x="376720" y="959626"/>
                  </a:cubicBezTo>
                  <a:cubicBezTo>
                    <a:pt x="385892" y="957598"/>
                    <a:pt x="397100" y="953542"/>
                    <a:pt x="405591" y="949823"/>
                  </a:cubicBezTo>
                  <a:cubicBezTo>
                    <a:pt x="406950" y="945767"/>
                    <a:pt x="408647" y="940359"/>
                    <a:pt x="410006" y="936303"/>
                  </a:cubicBezTo>
                  <a:cubicBezTo>
                    <a:pt x="404573" y="928867"/>
                    <a:pt x="397780" y="918726"/>
                    <a:pt x="393364" y="910614"/>
                  </a:cubicBezTo>
                  <a:cubicBezTo>
                    <a:pt x="411366" y="923796"/>
                    <a:pt x="418158" y="928867"/>
                    <a:pt x="459935" y="930896"/>
                  </a:cubicBezTo>
                  <a:cubicBezTo>
                    <a:pt x="463671" y="922782"/>
                    <a:pt x="466388" y="910614"/>
                    <a:pt x="466388" y="901826"/>
                  </a:cubicBezTo>
                  <a:cubicBezTo>
                    <a:pt x="476237" y="898784"/>
                    <a:pt x="488465" y="892699"/>
                    <a:pt x="496957" y="886953"/>
                  </a:cubicBezTo>
                  <a:cubicBezTo>
                    <a:pt x="486528" y="861490"/>
                    <a:pt x="481333" y="848082"/>
                    <a:pt x="481333" y="846729"/>
                  </a:cubicBezTo>
                  <a:cubicBezTo>
                    <a:pt x="494919" y="841770"/>
                    <a:pt x="513836" y="839519"/>
                    <a:pt x="538054" y="839968"/>
                  </a:cubicBezTo>
                  <a:cubicBezTo>
                    <a:pt x="540091" y="836251"/>
                    <a:pt x="543149" y="831519"/>
                    <a:pt x="545187" y="827800"/>
                  </a:cubicBezTo>
                  <a:cubicBezTo>
                    <a:pt x="530582" y="787576"/>
                    <a:pt x="526506" y="765605"/>
                    <a:pt x="524129" y="753775"/>
                  </a:cubicBezTo>
                  <a:cubicBezTo>
                    <a:pt x="532042" y="745889"/>
                    <a:pt x="550519" y="742394"/>
                    <a:pt x="579491" y="743297"/>
                  </a:cubicBezTo>
                  <a:cubicBezTo>
                    <a:pt x="581869" y="739917"/>
                    <a:pt x="585266" y="735522"/>
                    <a:pt x="587643" y="732142"/>
                  </a:cubicBezTo>
                  <a:cubicBezTo>
                    <a:pt x="595795" y="731127"/>
                    <a:pt x="607003" y="729100"/>
                    <a:pt x="615154" y="727748"/>
                  </a:cubicBezTo>
                  <a:cubicBezTo>
                    <a:pt x="626702" y="725719"/>
                    <a:pt x="627042" y="725044"/>
                    <a:pt x="629079" y="723015"/>
                  </a:cubicBezTo>
                  <a:cubicBezTo>
                    <a:pt x="628400" y="721663"/>
                    <a:pt x="627722" y="719297"/>
                    <a:pt x="612097" y="701383"/>
                  </a:cubicBezTo>
                  <a:cubicBezTo>
                    <a:pt x="573377" y="657103"/>
                    <a:pt x="518693" y="562120"/>
                    <a:pt x="515637" y="553332"/>
                  </a:cubicBezTo>
                  <a:cubicBezTo>
                    <a:pt x="508164" y="533050"/>
                    <a:pt x="550960" y="533050"/>
                    <a:pt x="552659" y="533050"/>
                  </a:cubicBezTo>
                  <a:cubicBezTo>
                    <a:pt x="567604" y="534403"/>
                    <a:pt x="587643" y="590175"/>
                    <a:pt x="586963" y="603357"/>
                  </a:cubicBezTo>
                  <a:cubicBezTo>
                    <a:pt x="585605" y="635132"/>
                    <a:pt x="612097" y="672313"/>
                    <a:pt x="634514" y="698002"/>
                  </a:cubicBezTo>
                  <a:cubicBezTo>
                    <a:pt x="665082" y="732817"/>
                    <a:pt x="667461" y="732817"/>
                    <a:pt x="678328" y="732142"/>
                  </a:cubicBezTo>
                  <a:cubicBezTo>
                    <a:pt x="710255" y="730451"/>
                    <a:pt x="727917" y="743634"/>
                    <a:pt x="734710" y="748705"/>
                  </a:cubicBezTo>
                  <a:lnTo>
                    <a:pt x="694972" y="741944"/>
                  </a:lnTo>
                  <a:cubicBezTo>
                    <a:pt x="717388" y="746676"/>
                    <a:pt x="739126" y="752761"/>
                    <a:pt x="756109" y="762563"/>
                  </a:cubicBezTo>
                  <a:cubicBezTo>
                    <a:pt x="759504" y="760534"/>
                    <a:pt x="763920" y="757831"/>
                    <a:pt x="767316" y="755803"/>
                  </a:cubicBezTo>
                  <a:cubicBezTo>
                    <a:pt x="767758" y="750620"/>
                    <a:pt x="795270" y="749945"/>
                    <a:pt x="849851" y="753775"/>
                  </a:cubicBezTo>
                  <a:lnTo>
                    <a:pt x="850531" y="753775"/>
                  </a:lnTo>
                  <a:cubicBezTo>
                    <a:pt x="849512" y="752422"/>
                    <a:pt x="848493" y="751071"/>
                    <a:pt x="847473" y="749719"/>
                  </a:cubicBezTo>
                  <a:cubicBezTo>
                    <a:pt x="849512" y="744310"/>
                    <a:pt x="850531" y="738226"/>
                    <a:pt x="852908" y="732817"/>
                  </a:cubicBezTo>
                  <a:cubicBezTo>
                    <a:pt x="855387" y="732142"/>
                    <a:pt x="862521" y="732368"/>
                    <a:pt x="874306" y="733494"/>
                  </a:cubicBezTo>
                  <a:cubicBezTo>
                    <a:pt x="876005" y="719973"/>
                    <a:pt x="852228" y="689890"/>
                    <a:pt x="847473" y="683805"/>
                  </a:cubicBezTo>
                  <a:cubicBezTo>
                    <a:pt x="843737" y="679412"/>
                    <a:pt x="808415" y="615526"/>
                    <a:pt x="808415" y="614850"/>
                  </a:cubicBezTo>
                  <a:cubicBezTo>
                    <a:pt x="809433" y="613498"/>
                    <a:pt x="810452" y="611470"/>
                    <a:pt x="811471" y="610118"/>
                  </a:cubicBezTo>
                  <a:cubicBezTo>
                    <a:pt x="842719" y="607413"/>
                    <a:pt x="844757" y="649666"/>
                    <a:pt x="873626" y="650680"/>
                  </a:cubicBezTo>
                  <a:cubicBezTo>
                    <a:pt x="850871" y="605048"/>
                    <a:pt x="808753" y="574626"/>
                    <a:pt x="779205" y="534403"/>
                  </a:cubicBezTo>
                  <a:cubicBezTo>
                    <a:pt x="806376" y="538121"/>
                    <a:pt x="831170" y="549275"/>
                    <a:pt x="856984" y="556711"/>
                  </a:cubicBezTo>
                  <a:cubicBezTo>
                    <a:pt x="853927" y="551979"/>
                    <a:pt x="850191" y="547247"/>
                    <a:pt x="847473" y="541840"/>
                  </a:cubicBezTo>
                  <a:cubicBezTo>
                    <a:pt x="848832" y="541163"/>
                    <a:pt x="850531" y="539811"/>
                    <a:pt x="851889" y="539135"/>
                  </a:cubicBezTo>
                  <a:cubicBezTo>
                    <a:pt x="859021" y="541840"/>
                    <a:pt x="865476" y="546233"/>
                    <a:pt x="873286" y="547247"/>
                  </a:cubicBezTo>
                  <a:cubicBezTo>
                    <a:pt x="828793" y="506348"/>
                    <a:pt x="761203" y="512770"/>
                    <a:pt x="716710" y="471531"/>
                  </a:cubicBezTo>
                  <a:cubicBezTo>
                    <a:pt x="682744" y="440208"/>
                    <a:pt x="647862" y="384661"/>
                    <a:pt x="612097" y="304890"/>
                  </a:cubicBezTo>
                  <a:cubicBezTo>
                    <a:pt x="613796" y="304552"/>
                    <a:pt x="616173" y="304215"/>
                    <a:pt x="617871" y="304215"/>
                  </a:cubicBezTo>
                  <a:cubicBezTo>
                    <a:pt x="612777" y="289679"/>
                    <a:pt x="543488" y="244047"/>
                    <a:pt x="522770" y="237287"/>
                  </a:cubicBezTo>
                  <a:cubicBezTo>
                    <a:pt x="522091" y="238640"/>
                    <a:pt x="520732" y="240330"/>
                    <a:pt x="520053" y="241682"/>
                  </a:cubicBezTo>
                  <a:cubicBezTo>
                    <a:pt x="520732" y="243709"/>
                    <a:pt x="522091" y="246752"/>
                    <a:pt x="523109" y="248779"/>
                  </a:cubicBezTo>
                  <a:cubicBezTo>
                    <a:pt x="524230" y="251034"/>
                    <a:pt x="543386" y="271427"/>
                    <a:pt x="580510" y="309961"/>
                  </a:cubicBezTo>
                  <a:cubicBezTo>
                    <a:pt x="601908" y="332269"/>
                    <a:pt x="577793" y="361339"/>
                    <a:pt x="592398" y="384661"/>
                  </a:cubicBezTo>
                  <a:cubicBezTo>
                    <a:pt x="617769" y="425450"/>
                    <a:pt x="639711" y="451927"/>
                    <a:pt x="658290" y="464095"/>
                  </a:cubicBezTo>
                  <a:cubicBezTo>
                    <a:pt x="698708" y="490799"/>
                    <a:pt x="700066" y="495869"/>
                    <a:pt x="699726" y="509728"/>
                  </a:cubicBezTo>
                  <a:cubicBezTo>
                    <a:pt x="684103" y="523924"/>
                    <a:pt x="676971" y="530684"/>
                    <a:pt x="707878" y="587809"/>
                  </a:cubicBezTo>
                  <a:cubicBezTo>
                    <a:pt x="721464" y="612822"/>
                    <a:pt x="719426" y="667242"/>
                    <a:pt x="715011" y="675017"/>
                  </a:cubicBezTo>
                  <a:cubicBezTo>
                    <a:pt x="693613" y="675017"/>
                    <a:pt x="681725" y="655412"/>
                    <a:pt x="669498" y="634793"/>
                  </a:cubicBezTo>
                  <a:cubicBezTo>
                    <a:pt x="643684" y="591189"/>
                    <a:pt x="504428" y="453617"/>
                    <a:pt x="497975" y="448885"/>
                  </a:cubicBezTo>
                  <a:cubicBezTo>
                    <a:pt x="504089" y="468490"/>
                    <a:pt x="516656" y="509728"/>
                    <a:pt x="491522" y="521220"/>
                  </a:cubicBezTo>
                  <a:cubicBezTo>
                    <a:pt x="413743" y="557050"/>
                    <a:pt x="329510" y="361000"/>
                    <a:pt x="328831" y="358973"/>
                  </a:cubicBezTo>
                  <a:cubicBezTo>
                    <a:pt x="322717" y="343762"/>
                    <a:pt x="322377" y="339705"/>
                    <a:pt x="333925" y="331593"/>
                  </a:cubicBezTo>
                  <a:cubicBezTo>
                    <a:pt x="354983" y="316720"/>
                    <a:pt x="368128" y="290244"/>
                    <a:pt x="373324" y="252160"/>
                  </a:cubicBezTo>
                  <a:cubicBezTo>
                    <a:pt x="373324" y="249794"/>
                    <a:pt x="375023" y="228499"/>
                    <a:pt x="334944" y="166980"/>
                  </a:cubicBezTo>
                  <a:cubicBezTo>
                    <a:pt x="334604" y="165965"/>
                    <a:pt x="280601" y="71660"/>
                    <a:pt x="278562" y="55097"/>
                  </a:cubicBezTo>
                  <a:cubicBezTo>
                    <a:pt x="277441" y="47661"/>
                    <a:pt x="279683" y="37858"/>
                    <a:pt x="285355" y="25690"/>
                  </a:cubicBezTo>
                  <a:cubicBezTo>
                    <a:pt x="280940" y="15549"/>
                    <a:pt x="269392" y="10479"/>
                    <a:pt x="264977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C72F7FA-83D7-6DB1-B9DF-A20BDC595D42}"/>
                </a:ext>
              </a:extLst>
            </p:cNvPr>
            <p:cNvSpPr/>
            <p:nvPr/>
          </p:nvSpPr>
          <p:spPr>
            <a:xfrm>
              <a:off x="4258873" y="4980519"/>
              <a:ext cx="74722" cy="318072"/>
            </a:xfrm>
            <a:custGeom>
              <a:avLst/>
              <a:gdLst>
                <a:gd name="connsiteX0" fmla="*/ 32321 w 60258"/>
                <a:gd name="connsiteY0" fmla="*/ 115577 h 256504"/>
                <a:gd name="connsiteX1" fmla="*/ 34512 w 60258"/>
                <a:gd name="connsiteY1" fmla="*/ 124572 h 256504"/>
                <a:gd name="connsiteX2" fmla="*/ 45468 w 60258"/>
                <a:gd name="connsiteY2" fmla="*/ 173093 h 256504"/>
                <a:gd name="connsiteX3" fmla="*/ 44920 w 60258"/>
                <a:gd name="connsiteY3" fmla="*/ 170640 h 256504"/>
                <a:gd name="connsiteX4" fmla="*/ 60259 w 60258"/>
                <a:gd name="connsiteY4" fmla="*/ 256505 h 256504"/>
                <a:gd name="connsiteX5" fmla="*/ 12600 w 60258"/>
                <a:gd name="connsiteY5" fmla="*/ 38980 h 256504"/>
                <a:gd name="connsiteX6" fmla="*/ 0 w 60258"/>
                <a:gd name="connsiteY6" fmla="*/ 0 h 256504"/>
                <a:gd name="connsiteX7" fmla="*/ 37525 w 60258"/>
                <a:gd name="connsiteY7" fmla="*/ 136839 h 256504"/>
                <a:gd name="connsiteX8" fmla="*/ 32595 w 60258"/>
                <a:gd name="connsiteY8" fmla="*/ 115304 h 25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258" h="256504">
                  <a:moveTo>
                    <a:pt x="32321" y="115577"/>
                  </a:moveTo>
                  <a:cubicBezTo>
                    <a:pt x="32868" y="118303"/>
                    <a:pt x="33964" y="121847"/>
                    <a:pt x="34512" y="124572"/>
                  </a:cubicBezTo>
                  <a:lnTo>
                    <a:pt x="45468" y="173093"/>
                  </a:lnTo>
                  <a:cubicBezTo>
                    <a:pt x="45468" y="173093"/>
                    <a:pt x="44920" y="171457"/>
                    <a:pt x="44920" y="170640"/>
                  </a:cubicBezTo>
                  <a:cubicBezTo>
                    <a:pt x="48755" y="199534"/>
                    <a:pt x="54507" y="228155"/>
                    <a:pt x="60259" y="256505"/>
                  </a:cubicBezTo>
                  <a:cubicBezTo>
                    <a:pt x="43551" y="149650"/>
                    <a:pt x="37525" y="127844"/>
                    <a:pt x="12600" y="38980"/>
                  </a:cubicBezTo>
                  <a:cubicBezTo>
                    <a:pt x="8217" y="25078"/>
                    <a:pt x="3835" y="12266"/>
                    <a:pt x="0" y="0"/>
                  </a:cubicBezTo>
                  <a:cubicBezTo>
                    <a:pt x="25747" y="87228"/>
                    <a:pt x="26569" y="90772"/>
                    <a:pt x="37525" y="136839"/>
                  </a:cubicBezTo>
                  <a:cubicBezTo>
                    <a:pt x="35881" y="129752"/>
                    <a:pt x="34238" y="122392"/>
                    <a:pt x="32595" y="115304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FFFB9C1-876B-B90E-CF71-F764A1AA385A}"/>
                </a:ext>
              </a:extLst>
            </p:cNvPr>
            <p:cNvSpPr/>
            <p:nvPr/>
          </p:nvSpPr>
          <p:spPr>
            <a:xfrm>
              <a:off x="4208605" y="4829427"/>
              <a:ext cx="49927" cy="151768"/>
            </a:xfrm>
            <a:custGeom>
              <a:avLst/>
              <a:gdLst>
                <a:gd name="connsiteX0" fmla="*/ 33690 w 40263"/>
                <a:gd name="connsiteY0" fmla="*/ 99767 h 122391"/>
                <a:gd name="connsiteX1" fmla="*/ 36977 w 40263"/>
                <a:gd name="connsiteY1" fmla="*/ 107945 h 122391"/>
                <a:gd name="connsiteX2" fmla="*/ 27116 w 40263"/>
                <a:gd name="connsiteY2" fmla="*/ 76597 h 122391"/>
                <a:gd name="connsiteX3" fmla="*/ 30677 w 40263"/>
                <a:gd name="connsiteY3" fmla="*/ 86955 h 122391"/>
                <a:gd name="connsiteX4" fmla="*/ 4656 w 40263"/>
                <a:gd name="connsiteY4" fmla="*/ 10358 h 122391"/>
                <a:gd name="connsiteX5" fmla="*/ 4656 w 40263"/>
                <a:gd name="connsiteY5" fmla="*/ 11449 h 122391"/>
                <a:gd name="connsiteX6" fmla="*/ 0 w 40263"/>
                <a:gd name="connsiteY6" fmla="*/ 0 h 122391"/>
                <a:gd name="connsiteX7" fmla="*/ 40264 w 40263"/>
                <a:gd name="connsiteY7" fmla="*/ 122392 h 122391"/>
                <a:gd name="connsiteX8" fmla="*/ 33690 w 40263"/>
                <a:gd name="connsiteY8" fmla="*/ 99767 h 12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63" h="122391">
                  <a:moveTo>
                    <a:pt x="33690" y="99767"/>
                  </a:moveTo>
                  <a:cubicBezTo>
                    <a:pt x="34786" y="102493"/>
                    <a:pt x="35881" y="105219"/>
                    <a:pt x="36977" y="107945"/>
                  </a:cubicBezTo>
                  <a:cubicBezTo>
                    <a:pt x="33690" y="97586"/>
                    <a:pt x="29308" y="87228"/>
                    <a:pt x="27116" y="76597"/>
                  </a:cubicBezTo>
                  <a:cubicBezTo>
                    <a:pt x="28212" y="80141"/>
                    <a:pt x="29582" y="83412"/>
                    <a:pt x="30677" y="86955"/>
                  </a:cubicBezTo>
                  <a:lnTo>
                    <a:pt x="4656" y="10358"/>
                  </a:lnTo>
                  <a:lnTo>
                    <a:pt x="4656" y="11449"/>
                  </a:lnTo>
                  <a:cubicBezTo>
                    <a:pt x="1917" y="2998"/>
                    <a:pt x="1095" y="1363"/>
                    <a:pt x="0" y="0"/>
                  </a:cubicBezTo>
                  <a:cubicBezTo>
                    <a:pt x="10408" y="30257"/>
                    <a:pt x="22734" y="68419"/>
                    <a:pt x="40264" y="122392"/>
                  </a:cubicBezTo>
                  <a:cubicBezTo>
                    <a:pt x="38346" y="115305"/>
                    <a:pt x="36155" y="107945"/>
                    <a:pt x="33690" y="99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00AFC28-3ABF-666B-73B0-E58F90A2991F}"/>
                </a:ext>
              </a:extLst>
            </p:cNvPr>
            <p:cNvSpPr/>
            <p:nvPr/>
          </p:nvSpPr>
          <p:spPr>
            <a:xfrm>
              <a:off x="4333256" y="5299268"/>
              <a:ext cx="19020" cy="115939"/>
            </a:xfrm>
            <a:custGeom>
              <a:avLst/>
              <a:gdLst>
                <a:gd name="connsiteX0" fmla="*/ 15339 w 15338"/>
                <a:gd name="connsiteY0" fmla="*/ 93497 h 93497"/>
                <a:gd name="connsiteX1" fmla="*/ 0 w 15338"/>
                <a:gd name="connsiteY1" fmla="*/ 0 h 93497"/>
                <a:gd name="connsiteX2" fmla="*/ 13147 w 15338"/>
                <a:gd name="connsiteY2" fmla="*/ 86683 h 93497"/>
                <a:gd name="connsiteX3" fmla="*/ 15339 w 15338"/>
                <a:gd name="connsiteY3" fmla="*/ 93497 h 9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38" h="93497">
                  <a:moveTo>
                    <a:pt x="15339" y="93497"/>
                  </a:moveTo>
                  <a:cubicBezTo>
                    <a:pt x="12052" y="62150"/>
                    <a:pt x="6026" y="31075"/>
                    <a:pt x="0" y="0"/>
                  </a:cubicBezTo>
                  <a:cubicBezTo>
                    <a:pt x="3835" y="23988"/>
                    <a:pt x="7943" y="52337"/>
                    <a:pt x="13147" y="86683"/>
                  </a:cubicBezTo>
                  <a:cubicBezTo>
                    <a:pt x="13969" y="88864"/>
                    <a:pt x="14517" y="91044"/>
                    <a:pt x="15339" y="9349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948E714-6393-FE53-2604-8C216B002055}"/>
                </a:ext>
              </a:extLst>
            </p:cNvPr>
            <p:cNvSpPr/>
            <p:nvPr/>
          </p:nvSpPr>
          <p:spPr>
            <a:xfrm>
              <a:off x="2767104" y="4038133"/>
              <a:ext cx="154368" cy="202953"/>
            </a:xfrm>
            <a:custGeom>
              <a:avLst/>
              <a:gdLst>
                <a:gd name="connsiteX0" fmla="*/ 30979 w 124488"/>
                <a:gd name="connsiteY0" fmla="*/ 87228 h 163668"/>
                <a:gd name="connsiteX1" fmla="*/ 30157 w 124488"/>
                <a:gd name="connsiteY1" fmla="*/ 89136 h 163668"/>
                <a:gd name="connsiteX2" fmla="*/ 15914 w 124488"/>
                <a:gd name="connsiteY2" fmla="*/ 136021 h 163668"/>
                <a:gd name="connsiteX3" fmla="*/ 18652 w 124488"/>
                <a:gd name="connsiteY3" fmla="*/ 159191 h 163668"/>
                <a:gd name="connsiteX4" fmla="*/ 81925 w 124488"/>
                <a:gd name="connsiteY4" fmla="*/ 148833 h 163668"/>
                <a:gd name="connsiteX5" fmla="*/ 99728 w 124488"/>
                <a:gd name="connsiteY5" fmla="*/ 137384 h 163668"/>
                <a:gd name="connsiteX6" fmla="*/ 122736 w 124488"/>
                <a:gd name="connsiteY6" fmla="*/ 128389 h 163668"/>
                <a:gd name="connsiteX7" fmla="*/ 118902 w 124488"/>
                <a:gd name="connsiteY7" fmla="*/ 97314 h 163668"/>
                <a:gd name="connsiteX8" fmla="*/ 108767 w 124488"/>
                <a:gd name="connsiteY8" fmla="*/ 78505 h 163668"/>
                <a:gd name="connsiteX9" fmla="*/ 106302 w 124488"/>
                <a:gd name="connsiteY9" fmla="*/ 56698 h 163668"/>
                <a:gd name="connsiteX10" fmla="*/ 108767 w 124488"/>
                <a:gd name="connsiteY10" fmla="*/ 37344 h 163668"/>
                <a:gd name="connsiteX11" fmla="*/ 95072 w 124488"/>
                <a:gd name="connsiteY11" fmla="*/ 19899 h 163668"/>
                <a:gd name="connsiteX12" fmla="*/ 86307 w 124488"/>
                <a:gd name="connsiteY12" fmla="*/ 14992 h 163668"/>
                <a:gd name="connsiteX13" fmla="*/ 63025 w 124488"/>
                <a:gd name="connsiteY13" fmla="*/ 6269 h 163668"/>
                <a:gd name="connsiteX14" fmla="*/ 54534 w 124488"/>
                <a:gd name="connsiteY14" fmla="*/ 818 h 163668"/>
                <a:gd name="connsiteX15" fmla="*/ 53165 w 124488"/>
                <a:gd name="connsiteY15" fmla="*/ 0 h 163668"/>
                <a:gd name="connsiteX16" fmla="*/ 32896 w 124488"/>
                <a:gd name="connsiteY16" fmla="*/ 29985 h 163668"/>
                <a:gd name="connsiteX17" fmla="*/ 40291 w 124488"/>
                <a:gd name="connsiteY17" fmla="*/ 32165 h 163668"/>
                <a:gd name="connsiteX18" fmla="*/ 35635 w 124488"/>
                <a:gd name="connsiteY18" fmla="*/ 34891 h 163668"/>
                <a:gd name="connsiteX19" fmla="*/ 5779 w 124488"/>
                <a:gd name="connsiteY19" fmla="*/ 54517 h 163668"/>
                <a:gd name="connsiteX20" fmla="*/ 301 w 124488"/>
                <a:gd name="connsiteY20" fmla="*/ 72508 h 163668"/>
                <a:gd name="connsiteX21" fmla="*/ 11257 w 124488"/>
                <a:gd name="connsiteY21" fmla="*/ 84229 h 163668"/>
                <a:gd name="connsiteX22" fmla="*/ 30979 w 124488"/>
                <a:gd name="connsiteY22" fmla="*/ 87773 h 16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488" h="163668">
                  <a:moveTo>
                    <a:pt x="30979" y="87228"/>
                  </a:moveTo>
                  <a:cubicBezTo>
                    <a:pt x="30979" y="87228"/>
                    <a:pt x="30431" y="88591"/>
                    <a:pt x="30157" y="89136"/>
                  </a:cubicBezTo>
                  <a:cubicBezTo>
                    <a:pt x="21940" y="105219"/>
                    <a:pt x="15914" y="135748"/>
                    <a:pt x="15914" y="136021"/>
                  </a:cubicBezTo>
                  <a:cubicBezTo>
                    <a:pt x="13722" y="148287"/>
                    <a:pt x="14544" y="154012"/>
                    <a:pt x="18652" y="159191"/>
                  </a:cubicBezTo>
                  <a:cubicBezTo>
                    <a:pt x="25500" y="167641"/>
                    <a:pt x="58369" y="164098"/>
                    <a:pt x="81925" y="148833"/>
                  </a:cubicBezTo>
                  <a:cubicBezTo>
                    <a:pt x="87951" y="145016"/>
                    <a:pt x="93429" y="140655"/>
                    <a:pt x="99728" y="137384"/>
                  </a:cubicBezTo>
                  <a:cubicBezTo>
                    <a:pt x="107124" y="133568"/>
                    <a:pt x="116984" y="136294"/>
                    <a:pt x="122736" y="128389"/>
                  </a:cubicBezTo>
                  <a:cubicBezTo>
                    <a:pt x="126023" y="123755"/>
                    <a:pt x="124654" y="113396"/>
                    <a:pt x="118902" y="97314"/>
                  </a:cubicBezTo>
                  <a:cubicBezTo>
                    <a:pt x="115889" y="89136"/>
                    <a:pt x="112328" y="83957"/>
                    <a:pt x="108767" y="78505"/>
                  </a:cubicBezTo>
                  <a:cubicBezTo>
                    <a:pt x="102468" y="69510"/>
                    <a:pt x="102193" y="66239"/>
                    <a:pt x="106302" y="56698"/>
                  </a:cubicBezTo>
                  <a:cubicBezTo>
                    <a:pt x="107946" y="52609"/>
                    <a:pt x="110958" y="45795"/>
                    <a:pt x="108767" y="37344"/>
                  </a:cubicBezTo>
                  <a:cubicBezTo>
                    <a:pt x="106576" y="28894"/>
                    <a:pt x="100002" y="23170"/>
                    <a:pt x="95072" y="19899"/>
                  </a:cubicBezTo>
                  <a:cubicBezTo>
                    <a:pt x="92607" y="18263"/>
                    <a:pt x="89046" y="16355"/>
                    <a:pt x="86307" y="14992"/>
                  </a:cubicBezTo>
                  <a:cubicBezTo>
                    <a:pt x="78638" y="11449"/>
                    <a:pt x="70421" y="9541"/>
                    <a:pt x="63025" y="6269"/>
                  </a:cubicBezTo>
                  <a:cubicBezTo>
                    <a:pt x="57547" y="3816"/>
                    <a:pt x="55630" y="1636"/>
                    <a:pt x="54534" y="818"/>
                  </a:cubicBezTo>
                  <a:cubicBezTo>
                    <a:pt x="53986" y="0"/>
                    <a:pt x="53713" y="0"/>
                    <a:pt x="53165" y="0"/>
                  </a:cubicBezTo>
                  <a:cubicBezTo>
                    <a:pt x="50973" y="545"/>
                    <a:pt x="1945" y="12812"/>
                    <a:pt x="32896" y="29985"/>
                  </a:cubicBezTo>
                  <a:cubicBezTo>
                    <a:pt x="34813" y="31075"/>
                    <a:pt x="35909" y="31620"/>
                    <a:pt x="40291" y="32165"/>
                  </a:cubicBezTo>
                  <a:cubicBezTo>
                    <a:pt x="39195" y="33256"/>
                    <a:pt x="37278" y="34073"/>
                    <a:pt x="35635" y="34891"/>
                  </a:cubicBezTo>
                  <a:cubicBezTo>
                    <a:pt x="15366" y="44704"/>
                    <a:pt x="10436" y="49611"/>
                    <a:pt x="5779" y="54517"/>
                  </a:cubicBezTo>
                  <a:cubicBezTo>
                    <a:pt x="2492" y="57788"/>
                    <a:pt x="-1068" y="63785"/>
                    <a:pt x="301" y="72508"/>
                  </a:cubicBezTo>
                  <a:cubicBezTo>
                    <a:pt x="1671" y="75779"/>
                    <a:pt x="3314" y="80141"/>
                    <a:pt x="11257" y="84229"/>
                  </a:cubicBezTo>
                  <a:cubicBezTo>
                    <a:pt x="17557" y="87228"/>
                    <a:pt x="24405" y="86138"/>
                    <a:pt x="30979" y="8777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95336F4-2E22-591E-CBE5-792637028364}"/>
                </a:ext>
              </a:extLst>
            </p:cNvPr>
            <p:cNvSpPr/>
            <p:nvPr/>
          </p:nvSpPr>
          <p:spPr>
            <a:xfrm>
              <a:off x="210942" y="3432071"/>
              <a:ext cx="57060" cy="34476"/>
            </a:xfrm>
            <a:custGeom>
              <a:avLst/>
              <a:gdLst>
                <a:gd name="connsiteX0" fmla="*/ 46016 w 46015"/>
                <a:gd name="connsiteY0" fmla="*/ 0 h 27803"/>
                <a:gd name="connsiteX1" fmla="*/ 46016 w 46015"/>
                <a:gd name="connsiteY1" fmla="*/ 0 h 27803"/>
                <a:gd name="connsiteX2" fmla="*/ 46016 w 46015"/>
                <a:gd name="connsiteY2" fmla="*/ 0 h 27803"/>
                <a:gd name="connsiteX3" fmla="*/ 0 w 46015"/>
                <a:gd name="connsiteY3" fmla="*/ 27804 h 27803"/>
                <a:gd name="connsiteX4" fmla="*/ 46016 w 46015"/>
                <a:gd name="connsiteY4" fmla="*/ 273 h 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5" h="27803">
                  <a:moveTo>
                    <a:pt x="46016" y="0"/>
                  </a:moveTo>
                  <a:cubicBezTo>
                    <a:pt x="46016" y="0"/>
                    <a:pt x="46016" y="0"/>
                    <a:pt x="46016" y="0"/>
                  </a:cubicBezTo>
                  <a:cubicBezTo>
                    <a:pt x="46016" y="0"/>
                    <a:pt x="46016" y="0"/>
                    <a:pt x="46016" y="0"/>
                  </a:cubicBezTo>
                  <a:cubicBezTo>
                    <a:pt x="41359" y="2453"/>
                    <a:pt x="1917" y="25078"/>
                    <a:pt x="0" y="27804"/>
                  </a:cubicBezTo>
                  <a:cubicBezTo>
                    <a:pt x="1917" y="27804"/>
                    <a:pt x="4108" y="27804"/>
                    <a:pt x="46016" y="27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80E89D7-9A1F-5107-96A9-002AA92BED54}"/>
                </a:ext>
              </a:extLst>
            </p:cNvPr>
            <p:cNvSpPr/>
            <p:nvPr/>
          </p:nvSpPr>
          <p:spPr>
            <a:xfrm>
              <a:off x="4018471" y="5243474"/>
              <a:ext cx="76692" cy="47554"/>
            </a:xfrm>
            <a:custGeom>
              <a:avLst/>
              <a:gdLst>
                <a:gd name="connsiteX0" fmla="*/ 60752 w 61847"/>
                <a:gd name="connsiteY0" fmla="*/ 38179 h 38349"/>
                <a:gd name="connsiteX1" fmla="*/ 61848 w 61847"/>
                <a:gd name="connsiteY1" fmla="*/ 37634 h 38349"/>
                <a:gd name="connsiteX2" fmla="*/ 61848 w 61847"/>
                <a:gd name="connsiteY2" fmla="*/ 36816 h 38349"/>
                <a:gd name="connsiteX3" fmla="*/ 42948 w 61847"/>
                <a:gd name="connsiteY3" fmla="*/ 12556 h 38349"/>
                <a:gd name="connsiteX4" fmla="*/ 34731 w 61847"/>
                <a:gd name="connsiteY4" fmla="*/ 7377 h 38349"/>
                <a:gd name="connsiteX5" fmla="*/ 16380 w 61847"/>
                <a:gd name="connsiteY5" fmla="*/ 3833 h 38349"/>
                <a:gd name="connsiteX6" fmla="*/ 4876 w 61847"/>
                <a:gd name="connsiteY6" fmla="*/ 17 h 38349"/>
                <a:gd name="connsiteX7" fmla="*/ 1589 w 61847"/>
                <a:gd name="connsiteY7" fmla="*/ 9285 h 38349"/>
                <a:gd name="connsiteX8" fmla="*/ 60752 w 61847"/>
                <a:gd name="connsiteY8" fmla="*/ 37907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847" h="38349">
                  <a:moveTo>
                    <a:pt x="60752" y="38179"/>
                  </a:moveTo>
                  <a:cubicBezTo>
                    <a:pt x="60752" y="38179"/>
                    <a:pt x="61574" y="37907"/>
                    <a:pt x="61848" y="37634"/>
                  </a:cubicBezTo>
                  <a:cubicBezTo>
                    <a:pt x="61848" y="37634"/>
                    <a:pt x="61848" y="37089"/>
                    <a:pt x="61848" y="36816"/>
                  </a:cubicBezTo>
                  <a:cubicBezTo>
                    <a:pt x="61848" y="36816"/>
                    <a:pt x="42948" y="12829"/>
                    <a:pt x="42948" y="12556"/>
                  </a:cubicBezTo>
                  <a:cubicBezTo>
                    <a:pt x="39661" y="8740"/>
                    <a:pt x="36101" y="7922"/>
                    <a:pt x="34731" y="7377"/>
                  </a:cubicBezTo>
                  <a:cubicBezTo>
                    <a:pt x="28705" y="6014"/>
                    <a:pt x="22406" y="6014"/>
                    <a:pt x="16380" y="3833"/>
                  </a:cubicBezTo>
                  <a:cubicBezTo>
                    <a:pt x="9258" y="1108"/>
                    <a:pt x="5423" y="-165"/>
                    <a:pt x="4876" y="17"/>
                  </a:cubicBezTo>
                  <a:cubicBezTo>
                    <a:pt x="-55" y="17"/>
                    <a:pt x="-1424" y="4379"/>
                    <a:pt x="1589" y="9285"/>
                  </a:cubicBezTo>
                  <a:cubicBezTo>
                    <a:pt x="7889" y="19916"/>
                    <a:pt x="49522" y="41723"/>
                    <a:pt x="60752" y="3790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9BDC53-D078-78CA-AE57-3BF3B0EE9E57}"/>
                </a:ext>
              </a:extLst>
            </p:cNvPr>
            <p:cNvSpPr/>
            <p:nvPr/>
          </p:nvSpPr>
          <p:spPr>
            <a:xfrm>
              <a:off x="3597153" y="4858158"/>
              <a:ext cx="65976" cy="115393"/>
            </a:xfrm>
            <a:custGeom>
              <a:avLst/>
              <a:gdLst>
                <a:gd name="connsiteX0" fmla="*/ 3903 w 53205"/>
                <a:gd name="connsiteY0" fmla="*/ 56426 h 93057"/>
                <a:gd name="connsiteX1" fmla="*/ 17598 w 53205"/>
                <a:gd name="connsiteY1" fmla="*/ 65966 h 93057"/>
                <a:gd name="connsiteX2" fmla="*/ 18146 w 53205"/>
                <a:gd name="connsiteY2" fmla="*/ 86138 h 93057"/>
                <a:gd name="connsiteX3" fmla="*/ 25268 w 53205"/>
                <a:gd name="connsiteY3" fmla="*/ 92952 h 93057"/>
                <a:gd name="connsiteX4" fmla="*/ 53206 w 53205"/>
                <a:gd name="connsiteY4" fmla="*/ 68419 h 93057"/>
                <a:gd name="connsiteX5" fmla="*/ 52658 w 53205"/>
                <a:gd name="connsiteY5" fmla="*/ 61605 h 93057"/>
                <a:gd name="connsiteX6" fmla="*/ 47454 w 53205"/>
                <a:gd name="connsiteY6" fmla="*/ 39253 h 93057"/>
                <a:gd name="connsiteX7" fmla="*/ 45537 w 53205"/>
                <a:gd name="connsiteY7" fmla="*/ 14720 h 93057"/>
                <a:gd name="connsiteX8" fmla="*/ 34580 w 53205"/>
                <a:gd name="connsiteY8" fmla="*/ 0 h 93057"/>
                <a:gd name="connsiteX9" fmla="*/ 3081 w 53205"/>
                <a:gd name="connsiteY9" fmla="*/ 18536 h 93057"/>
                <a:gd name="connsiteX10" fmla="*/ 3903 w 53205"/>
                <a:gd name="connsiteY10" fmla="*/ 56153 h 9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205" h="93057">
                  <a:moveTo>
                    <a:pt x="3903" y="56426"/>
                  </a:moveTo>
                  <a:cubicBezTo>
                    <a:pt x="7738" y="60514"/>
                    <a:pt x="15955" y="58606"/>
                    <a:pt x="17598" y="65966"/>
                  </a:cubicBezTo>
                  <a:cubicBezTo>
                    <a:pt x="18968" y="72781"/>
                    <a:pt x="16502" y="79595"/>
                    <a:pt x="18146" y="86138"/>
                  </a:cubicBezTo>
                  <a:cubicBezTo>
                    <a:pt x="19790" y="91589"/>
                    <a:pt x="23624" y="92680"/>
                    <a:pt x="25268" y="92952"/>
                  </a:cubicBezTo>
                  <a:cubicBezTo>
                    <a:pt x="29650" y="94043"/>
                    <a:pt x="52658" y="86683"/>
                    <a:pt x="53206" y="68419"/>
                  </a:cubicBezTo>
                  <a:cubicBezTo>
                    <a:pt x="53206" y="66511"/>
                    <a:pt x="53206" y="63786"/>
                    <a:pt x="52658" y="61605"/>
                  </a:cubicBezTo>
                  <a:cubicBezTo>
                    <a:pt x="51563" y="53972"/>
                    <a:pt x="48823" y="46885"/>
                    <a:pt x="47454" y="39253"/>
                  </a:cubicBezTo>
                  <a:cubicBezTo>
                    <a:pt x="46358" y="31075"/>
                    <a:pt x="46906" y="22897"/>
                    <a:pt x="45537" y="14720"/>
                  </a:cubicBezTo>
                  <a:cubicBezTo>
                    <a:pt x="43619" y="1908"/>
                    <a:pt x="38963" y="273"/>
                    <a:pt x="34580" y="0"/>
                  </a:cubicBezTo>
                  <a:cubicBezTo>
                    <a:pt x="27185" y="0"/>
                    <a:pt x="9381" y="6815"/>
                    <a:pt x="3081" y="18536"/>
                  </a:cubicBezTo>
                  <a:cubicBezTo>
                    <a:pt x="-753" y="25351"/>
                    <a:pt x="-1575" y="50156"/>
                    <a:pt x="3903" y="5615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1D392D-6E2D-FB88-BD83-8FBB32321F9D}"/>
                </a:ext>
              </a:extLst>
            </p:cNvPr>
            <p:cNvSpPr/>
            <p:nvPr/>
          </p:nvSpPr>
          <p:spPr>
            <a:xfrm>
              <a:off x="3419166" y="4899772"/>
              <a:ext cx="53507" cy="27350"/>
            </a:xfrm>
            <a:custGeom>
              <a:avLst/>
              <a:gdLst>
                <a:gd name="connsiteX0" fmla="*/ 33768 w 43150"/>
                <a:gd name="connsiteY0" fmla="*/ 19323 h 22056"/>
                <a:gd name="connsiteX1" fmla="*/ 43081 w 43150"/>
                <a:gd name="connsiteY1" fmla="*/ 8419 h 22056"/>
                <a:gd name="connsiteX2" fmla="*/ 26099 w 43150"/>
                <a:gd name="connsiteY2" fmla="*/ 242 h 22056"/>
                <a:gd name="connsiteX3" fmla="*/ 1722 w 43150"/>
                <a:gd name="connsiteY3" fmla="*/ 10600 h 22056"/>
                <a:gd name="connsiteX4" fmla="*/ 28838 w 43150"/>
                <a:gd name="connsiteY4" fmla="*/ 22049 h 22056"/>
                <a:gd name="connsiteX5" fmla="*/ 33768 w 43150"/>
                <a:gd name="connsiteY5" fmla="*/ 19323 h 2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50" h="22056">
                  <a:moveTo>
                    <a:pt x="33768" y="19323"/>
                  </a:moveTo>
                  <a:cubicBezTo>
                    <a:pt x="33768" y="19323"/>
                    <a:pt x="43081" y="8965"/>
                    <a:pt x="43081" y="8419"/>
                  </a:cubicBezTo>
                  <a:cubicBezTo>
                    <a:pt x="43903" y="4603"/>
                    <a:pt x="37329" y="1605"/>
                    <a:pt x="26099" y="242"/>
                  </a:cubicBezTo>
                  <a:cubicBezTo>
                    <a:pt x="13773" y="-849"/>
                    <a:pt x="-5948" y="1605"/>
                    <a:pt x="1722" y="10600"/>
                  </a:cubicBezTo>
                  <a:cubicBezTo>
                    <a:pt x="6104" y="15507"/>
                    <a:pt x="22264" y="22321"/>
                    <a:pt x="28838" y="22049"/>
                  </a:cubicBezTo>
                  <a:cubicBezTo>
                    <a:pt x="31030" y="22049"/>
                    <a:pt x="32125" y="20958"/>
                    <a:pt x="33768" y="1932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B6F79EE-3DD0-A0A4-6335-BC67CC899F55}"/>
                </a:ext>
              </a:extLst>
            </p:cNvPr>
            <p:cNvSpPr/>
            <p:nvPr/>
          </p:nvSpPr>
          <p:spPr>
            <a:xfrm>
              <a:off x="3597675" y="4744923"/>
              <a:ext cx="29965" cy="94981"/>
            </a:xfrm>
            <a:custGeom>
              <a:avLst/>
              <a:gdLst>
                <a:gd name="connsiteX0" fmla="*/ 3208 w 24165"/>
                <a:gd name="connsiteY0" fmla="*/ 41433 h 76596"/>
                <a:gd name="connsiteX1" fmla="*/ 196 w 24165"/>
                <a:gd name="connsiteY1" fmla="*/ 48793 h 76596"/>
                <a:gd name="connsiteX2" fmla="*/ 3482 w 24165"/>
                <a:gd name="connsiteY2" fmla="*/ 55063 h 76596"/>
                <a:gd name="connsiteX3" fmla="*/ 22382 w 24165"/>
                <a:gd name="connsiteY3" fmla="*/ 76597 h 76596"/>
                <a:gd name="connsiteX4" fmla="*/ 19369 w 24165"/>
                <a:gd name="connsiteY4" fmla="*/ 27259 h 76596"/>
                <a:gd name="connsiteX5" fmla="*/ 10330 w 24165"/>
                <a:gd name="connsiteY5" fmla="*/ 0 h 76596"/>
                <a:gd name="connsiteX6" fmla="*/ 9782 w 24165"/>
                <a:gd name="connsiteY6" fmla="*/ 0 h 76596"/>
                <a:gd name="connsiteX7" fmla="*/ 8686 w 24165"/>
                <a:gd name="connsiteY7" fmla="*/ 2453 h 76596"/>
                <a:gd name="connsiteX8" fmla="*/ 8412 w 24165"/>
                <a:gd name="connsiteY8" fmla="*/ 4089 h 76596"/>
                <a:gd name="connsiteX9" fmla="*/ 9782 w 24165"/>
                <a:gd name="connsiteY9" fmla="*/ 27259 h 76596"/>
                <a:gd name="connsiteX10" fmla="*/ 3482 w 24165"/>
                <a:gd name="connsiteY10" fmla="*/ 41433 h 7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65" h="76596">
                  <a:moveTo>
                    <a:pt x="3208" y="41433"/>
                  </a:moveTo>
                  <a:cubicBezTo>
                    <a:pt x="1291" y="43069"/>
                    <a:pt x="-627" y="44704"/>
                    <a:pt x="196" y="48793"/>
                  </a:cubicBezTo>
                  <a:cubicBezTo>
                    <a:pt x="196" y="50156"/>
                    <a:pt x="2113" y="53154"/>
                    <a:pt x="3482" y="55063"/>
                  </a:cubicBezTo>
                  <a:cubicBezTo>
                    <a:pt x="3482" y="55063"/>
                    <a:pt x="21286" y="76052"/>
                    <a:pt x="22382" y="76597"/>
                  </a:cubicBezTo>
                  <a:cubicBezTo>
                    <a:pt x="26490" y="74689"/>
                    <a:pt x="22655" y="43341"/>
                    <a:pt x="19369" y="27259"/>
                  </a:cubicBezTo>
                  <a:cubicBezTo>
                    <a:pt x="19369" y="27259"/>
                    <a:pt x="13617" y="2453"/>
                    <a:pt x="10330" y="0"/>
                  </a:cubicBezTo>
                  <a:cubicBezTo>
                    <a:pt x="10330" y="0"/>
                    <a:pt x="10056" y="0"/>
                    <a:pt x="9782" y="0"/>
                  </a:cubicBezTo>
                  <a:cubicBezTo>
                    <a:pt x="9782" y="0"/>
                    <a:pt x="8960" y="818"/>
                    <a:pt x="8686" y="2453"/>
                  </a:cubicBezTo>
                  <a:cubicBezTo>
                    <a:pt x="8686" y="2998"/>
                    <a:pt x="8686" y="3544"/>
                    <a:pt x="8412" y="4089"/>
                  </a:cubicBezTo>
                  <a:cubicBezTo>
                    <a:pt x="7043" y="11994"/>
                    <a:pt x="9782" y="19626"/>
                    <a:pt x="9782" y="27259"/>
                  </a:cubicBezTo>
                  <a:cubicBezTo>
                    <a:pt x="9782" y="35982"/>
                    <a:pt x="6221" y="39253"/>
                    <a:pt x="3482" y="4143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38AD4A-A27B-8F20-47A2-08980CA4ED37}"/>
                </a:ext>
              </a:extLst>
            </p:cNvPr>
            <p:cNvSpPr/>
            <p:nvPr/>
          </p:nvSpPr>
          <p:spPr>
            <a:xfrm>
              <a:off x="4168256" y="5316335"/>
              <a:ext cx="35594" cy="45380"/>
            </a:xfrm>
            <a:custGeom>
              <a:avLst/>
              <a:gdLst>
                <a:gd name="connsiteX0" fmla="*/ 13366 w 28704"/>
                <a:gd name="connsiteY0" fmla="*/ 35302 h 36596"/>
                <a:gd name="connsiteX1" fmla="*/ 24870 w 28704"/>
                <a:gd name="connsiteY1" fmla="*/ 36393 h 36596"/>
                <a:gd name="connsiteX2" fmla="*/ 28705 w 28704"/>
                <a:gd name="connsiteY2" fmla="*/ 11042 h 36596"/>
                <a:gd name="connsiteX3" fmla="*/ 28705 w 28704"/>
                <a:gd name="connsiteY3" fmla="*/ 9679 h 36596"/>
                <a:gd name="connsiteX4" fmla="*/ 27609 w 28704"/>
                <a:gd name="connsiteY4" fmla="*/ 6681 h 36596"/>
                <a:gd name="connsiteX5" fmla="*/ 18844 w 28704"/>
                <a:gd name="connsiteY5" fmla="*/ 8589 h 36596"/>
                <a:gd name="connsiteX6" fmla="*/ 12545 w 28704"/>
                <a:gd name="connsiteY6" fmla="*/ 6408 h 36596"/>
                <a:gd name="connsiteX7" fmla="*/ 5149 w 28704"/>
                <a:gd name="connsiteY7" fmla="*/ 411 h 36596"/>
                <a:gd name="connsiteX8" fmla="*/ 1040 w 28704"/>
                <a:gd name="connsiteY8" fmla="*/ 1229 h 36596"/>
                <a:gd name="connsiteX9" fmla="*/ 8436 w 28704"/>
                <a:gd name="connsiteY9" fmla="*/ 31214 h 36596"/>
                <a:gd name="connsiteX10" fmla="*/ 13914 w 28704"/>
                <a:gd name="connsiteY10" fmla="*/ 35030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04" h="36596">
                  <a:moveTo>
                    <a:pt x="13366" y="35302"/>
                  </a:moveTo>
                  <a:cubicBezTo>
                    <a:pt x="13366" y="35302"/>
                    <a:pt x="23774" y="37210"/>
                    <a:pt x="24870" y="36393"/>
                  </a:cubicBezTo>
                  <a:cubicBezTo>
                    <a:pt x="26514" y="34757"/>
                    <a:pt x="28705" y="11315"/>
                    <a:pt x="28705" y="11042"/>
                  </a:cubicBezTo>
                  <a:cubicBezTo>
                    <a:pt x="28705" y="10497"/>
                    <a:pt x="28705" y="9952"/>
                    <a:pt x="28705" y="9679"/>
                  </a:cubicBezTo>
                  <a:cubicBezTo>
                    <a:pt x="28705" y="7226"/>
                    <a:pt x="28157" y="6953"/>
                    <a:pt x="27609" y="6681"/>
                  </a:cubicBezTo>
                  <a:cubicBezTo>
                    <a:pt x="24596" y="6681"/>
                    <a:pt x="21857" y="8589"/>
                    <a:pt x="18844" y="8589"/>
                  </a:cubicBezTo>
                  <a:cubicBezTo>
                    <a:pt x="16927" y="8589"/>
                    <a:pt x="14462" y="7771"/>
                    <a:pt x="12545" y="6408"/>
                  </a:cubicBezTo>
                  <a:cubicBezTo>
                    <a:pt x="9805" y="4773"/>
                    <a:pt x="8162" y="1774"/>
                    <a:pt x="5149" y="411"/>
                  </a:cubicBezTo>
                  <a:cubicBezTo>
                    <a:pt x="2684" y="-679"/>
                    <a:pt x="1588" y="684"/>
                    <a:pt x="1040" y="1229"/>
                  </a:cubicBezTo>
                  <a:cubicBezTo>
                    <a:pt x="-1699" y="4773"/>
                    <a:pt x="1040" y="23036"/>
                    <a:pt x="8436" y="31214"/>
                  </a:cubicBezTo>
                  <a:cubicBezTo>
                    <a:pt x="10627" y="33667"/>
                    <a:pt x="12818" y="34757"/>
                    <a:pt x="13914" y="3503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087ABF6-00C8-C85B-35C3-FB61A1932AEE}"/>
                </a:ext>
              </a:extLst>
            </p:cNvPr>
            <p:cNvSpPr/>
            <p:nvPr/>
          </p:nvSpPr>
          <p:spPr>
            <a:xfrm>
              <a:off x="-99836" y="3523673"/>
              <a:ext cx="242848" cy="183541"/>
            </a:xfrm>
            <a:custGeom>
              <a:avLst/>
              <a:gdLst>
                <a:gd name="connsiteX0" fmla="*/ 75598 w 195841"/>
                <a:gd name="connsiteY0" fmla="*/ 90226 h 148014"/>
                <a:gd name="connsiteX1" fmla="*/ 76419 w 195841"/>
                <a:gd name="connsiteY1" fmla="*/ 91044 h 148014"/>
                <a:gd name="connsiteX2" fmla="*/ 79158 w 195841"/>
                <a:gd name="connsiteY2" fmla="*/ 89954 h 148014"/>
                <a:gd name="connsiteX3" fmla="*/ 115040 w 195841"/>
                <a:gd name="connsiteY3" fmla="*/ 62150 h 148014"/>
                <a:gd name="connsiteX4" fmla="*/ 184064 w 195841"/>
                <a:gd name="connsiteY4" fmla="*/ 17446 h 148014"/>
                <a:gd name="connsiteX5" fmla="*/ 195842 w 195841"/>
                <a:gd name="connsiteY5" fmla="*/ 1363 h 148014"/>
                <a:gd name="connsiteX6" fmla="*/ 195294 w 195841"/>
                <a:gd name="connsiteY6" fmla="*/ 0 h 148014"/>
                <a:gd name="connsiteX7" fmla="*/ 175025 w 195841"/>
                <a:gd name="connsiteY7" fmla="*/ 10631 h 148014"/>
                <a:gd name="connsiteX8" fmla="*/ 181598 w 195841"/>
                <a:gd name="connsiteY8" fmla="*/ 1636 h 148014"/>
                <a:gd name="connsiteX9" fmla="*/ 180777 w 195841"/>
                <a:gd name="connsiteY9" fmla="*/ 1090 h 148014"/>
                <a:gd name="connsiteX10" fmla="*/ 178038 w 195841"/>
                <a:gd name="connsiteY10" fmla="*/ 1908 h 148014"/>
                <a:gd name="connsiteX11" fmla="*/ 27938 w 195841"/>
                <a:gd name="connsiteY11" fmla="*/ 113669 h 148014"/>
                <a:gd name="connsiteX12" fmla="*/ 0 w 195841"/>
                <a:gd name="connsiteY12" fmla="*/ 147470 h 148014"/>
                <a:gd name="connsiteX13" fmla="*/ 1096 w 195841"/>
                <a:gd name="connsiteY13" fmla="*/ 148015 h 148014"/>
                <a:gd name="connsiteX14" fmla="*/ 75871 w 195841"/>
                <a:gd name="connsiteY14" fmla="*/ 90226 h 14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41" h="148014">
                  <a:moveTo>
                    <a:pt x="75598" y="90226"/>
                  </a:moveTo>
                  <a:cubicBezTo>
                    <a:pt x="75598" y="90226"/>
                    <a:pt x="76145" y="90772"/>
                    <a:pt x="76419" y="91044"/>
                  </a:cubicBezTo>
                  <a:cubicBezTo>
                    <a:pt x="77241" y="91044"/>
                    <a:pt x="78337" y="90499"/>
                    <a:pt x="79158" y="89954"/>
                  </a:cubicBezTo>
                  <a:cubicBezTo>
                    <a:pt x="91758" y="81504"/>
                    <a:pt x="102440" y="70600"/>
                    <a:pt x="115040" y="62150"/>
                  </a:cubicBezTo>
                  <a:cubicBezTo>
                    <a:pt x="137500" y="46613"/>
                    <a:pt x="161877" y="33528"/>
                    <a:pt x="184064" y="17446"/>
                  </a:cubicBezTo>
                  <a:cubicBezTo>
                    <a:pt x="187534" y="14902"/>
                    <a:pt x="191459" y="9541"/>
                    <a:pt x="195842" y="1363"/>
                  </a:cubicBezTo>
                  <a:cubicBezTo>
                    <a:pt x="195842" y="1363"/>
                    <a:pt x="195568" y="545"/>
                    <a:pt x="195294" y="0"/>
                  </a:cubicBezTo>
                  <a:cubicBezTo>
                    <a:pt x="187350" y="1636"/>
                    <a:pt x="181598" y="7087"/>
                    <a:pt x="175025" y="10631"/>
                  </a:cubicBezTo>
                  <a:cubicBezTo>
                    <a:pt x="178859" y="7360"/>
                    <a:pt x="181051" y="4361"/>
                    <a:pt x="181598" y="1636"/>
                  </a:cubicBezTo>
                  <a:cubicBezTo>
                    <a:pt x="181598" y="1636"/>
                    <a:pt x="181051" y="1363"/>
                    <a:pt x="180777" y="1090"/>
                  </a:cubicBezTo>
                  <a:cubicBezTo>
                    <a:pt x="179955" y="1090"/>
                    <a:pt x="178859" y="1636"/>
                    <a:pt x="178038" y="1908"/>
                  </a:cubicBezTo>
                  <a:cubicBezTo>
                    <a:pt x="159596" y="9723"/>
                    <a:pt x="109562" y="46975"/>
                    <a:pt x="27938" y="113669"/>
                  </a:cubicBezTo>
                  <a:cubicBezTo>
                    <a:pt x="17256" y="122392"/>
                    <a:pt x="8765" y="129206"/>
                    <a:pt x="0" y="147470"/>
                  </a:cubicBezTo>
                  <a:cubicBezTo>
                    <a:pt x="274" y="147470"/>
                    <a:pt x="822" y="147742"/>
                    <a:pt x="1096" y="148015"/>
                  </a:cubicBezTo>
                  <a:cubicBezTo>
                    <a:pt x="30403" y="134386"/>
                    <a:pt x="50946" y="109308"/>
                    <a:pt x="75871" y="90226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D9F7749-2D58-EE1F-EF2D-625D97371BF3}"/>
                </a:ext>
              </a:extLst>
            </p:cNvPr>
            <p:cNvSpPr/>
            <p:nvPr/>
          </p:nvSpPr>
          <p:spPr>
            <a:xfrm>
              <a:off x="203681" y="3363454"/>
              <a:ext cx="212749" cy="128795"/>
            </a:xfrm>
            <a:custGeom>
              <a:avLst/>
              <a:gdLst>
                <a:gd name="connsiteX0" fmla="*/ 2569 w 171568"/>
                <a:gd name="connsiteY0" fmla="*/ 103856 h 103865"/>
                <a:gd name="connsiteX1" fmla="*/ 24755 w 171568"/>
                <a:gd name="connsiteY1" fmla="*/ 93497 h 103865"/>
                <a:gd name="connsiteX2" fmla="*/ 82001 w 171568"/>
                <a:gd name="connsiteY2" fmla="*/ 64058 h 103865"/>
                <a:gd name="connsiteX3" fmla="*/ 118705 w 171568"/>
                <a:gd name="connsiteY3" fmla="*/ 50156 h 103865"/>
                <a:gd name="connsiteX4" fmla="*/ 163351 w 171568"/>
                <a:gd name="connsiteY4" fmla="*/ 20717 h 103865"/>
                <a:gd name="connsiteX5" fmla="*/ 171294 w 171568"/>
                <a:gd name="connsiteY5" fmla="*/ 13902 h 103865"/>
                <a:gd name="connsiteX6" fmla="*/ 160612 w 171568"/>
                <a:gd name="connsiteY6" fmla="*/ 16628 h 103865"/>
                <a:gd name="connsiteX7" fmla="*/ 129934 w 171568"/>
                <a:gd name="connsiteY7" fmla="*/ 37072 h 103865"/>
                <a:gd name="connsiteX8" fmla="*/ 171568 w 171568"/>
                <a:gd name="connsiteY8" fmla="*/ 0 h 103865"/>
                <a:gd name="connsiteX9" fmla="*/ 170198 w 171568"/>
                <a:gd name="connsiteY9" fmla="*/ 0 h 103865"/>
                <a:gd name="connsiteX10" fmla="*/ 124730 w 171568"/>
                <a:gd name="connsiteY10" fmla="*/ 28622 h 103865"/>
                <a:gd name="connsiteX11" fmla="*/ 84467 w 171568"/>
                <a:gd name="connsiteY11" fmla="*/ 52064 h 103865"/>
                <a:gd name="connsiteX12" fmla="*/ 83645 w 171568"/>
                <a:gd name="connsiteY12" fmla="*/ 51246 h 103865"/>
                <a:gd name="connsiteX13" fmla="*/ 86110 w 171568"/>
                <a:gd name="connsiteY13" fmla="*/ 48521 h 103865"/>
                <a:gd name="connsiteX14" fmla="*/ 86932 w 171568"/>
                <a:gd name="connsiteY14" fmla="*/ 47703 h 103865"/>
                <a:gd name="connsiteX15" fmla="*/ 100627 w 171568"/>
                <a:gd name="connsiteY15" fmla="*/ 32710 h 103865"/>
                <a:gd name="connsiteX16" fmla="*/ 9417 w 171568"/>
                <a:gd name="connsiteY16" fmla="*/ 88318 h 103865"/>
                <a:gd name="connsiteX17" fmla="*/ 52694 w 171568"/>
                <a:gd name="connsiteY17" fmla="*/ 64876 h 103865"/>
                <a:gd name="connsiteX18" fmla="*/ 34342 w 171568"/>
                <a:gd name="connsiteY18" fmla="*/ 79050 h 103865"/>
                <a:gd name="connsiteX19" fmla="*/ 46120 w 171568"/>
                <a:gd name="connsiteY19" fmla="*/ 73326 h 103865"/>
                <a:gd name="connsiteX20" fmla="*/ 65019 w 171568"/>
                <a:gd name="connsiteY20" fmla="*/ 65148 h 103865"/>
                <a:gd name="connsiteX21" fmla="*/ 5308 w 171568"/>
                <a:gd name="connsiteY21" fmla="*/ 96496 h 103865"/>
                <a:gd name="connsiteX22" fmla="*/ 2295 w 171568"/>
                <a:gd name="connsiteY22" fmla="*/ 103311 h 10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568" h="103865">
                  <a:moveTo>
                    <a:pt x="2569" y="103856"/>
                  </a:moveTo>
                  <a:cubicBezTo>
                    <a:pt x="5582" y="104128"/>
                    <a:pt x="15443" y="98677"/>
                    <a:pt x="24755" y="93497"/>
                  </a:cubicBezTo>
                  <a:cubicBezTo>
                    <a:pt x="62554" y="72236"/>
                    <a:pt x="82001" y="64058"/>
                    <a:pt x="82001" y="64058"/>
                  </a:cubicBezTo>
                  <a:cubicBezTo>
                    <a:pt x="94327" y="59424"/>
                    <a:pt x="106927" y="56153"/>
                    <a:pt x="118705" y="50156"/>
                  </a:cubicBezTo>
                  <a:cubicBezTo>
                    <a:pt x="128017" y="45249"/>
                    <a:pt x="163077" y="20989"/>
                    <a:pt x="163351" y="20717"/>
                  </a:cubicBezTo>
                  <a:cubicBezTo>
                    <a:pt x="170198" y="16083"/>
                    <a:pt x="170472" y="15265"/>
                    <a:pt x="171294" y="13902"/>
                  </a:cubicBezTo>
                  <a:cubicBezTo>
                    <a:pt x="166364" y="13629"/>
                    <a:pt x="160612" y="16628"/>
                    <a:pt x="160612" y="16628"/>
                  </a:cubicBezTo>
                  <a:cubicBezTo>
                    <a:pt x="149930" y="22625"/>
                    <a:pt x="140617" y="31075"/>
                    <a:pt x="129934" y="37072"/>
                  </a:cubicBezTo>
                  <a:cubicBezTo>
                    <a:pt x="143082" y="23988"/>
                    <a:pt x="158695" y="13629"/>
                    <a:pt x="171568" y="0"/>
                  </a:cubicBezTo>
                  <a:cubicBezTo>
                    <a:pt x="171020" y="0"/>
                    <a:pt x="170472" y="0"/>
                    <a:pt x="170198" y="0"/>
                  </a:cubicBezTo>
                  <a:cubicBezTo>
                    <a:pt x="169651" y="0"/>
                    <a:pt x="126100" y="22625"/>
                    <a:pt x="124730" y="28622"/>
                  </a:cubicBezTo>
                  <a:cubicBezTo>
                    <a:pt x="123635" y="32983"/>
                    <a:pt x="117883" y="44159"/>
                    <a:pt x="84467" y="52064"/>
                  </a:cubicBezTo>
                  <a:cubicBezTo>
                    <a:pt x="84467" y="52064"/>
                    <a:pt x="83919" y="51519"/>
                    <a:pt x="83645" y="51246"/>
                  </a:cubicBezTo>
                  <a:cubicBezTo>
                    <a:pt x="84467" y="50156"/>
                    <a:pt x="85288" y="49338"/>
                    <a:pt x="86110" y="48521"/>
                  </a:cubicBezTo>
                  <a:cubicBezTo>
                    <a:pt x="86110" y="48521"/>
                    <a:pt x="86658" y="47975"/>
                    <a:pt x="86932" y="47703"/>
                  </a:cubicBezTo>
                  <a:cubicBezTo>
                    <a:pt x="91588" y="42796"/>
                    <a:pt x="106927" y="39798"/>
                    <a:pt x="100627" y="32710"/>
                  </a:cubicBezTo>
                  <a:cubicBezTo>
                    <a:pt x="99805" y="32710"/>
                    <a:pt x="10239" y="76052"/>
                    <a:pt x="9417" y="88318"/>
                  </a:cubicBezTo>
                  <a:cubicBezTo>
                    <a:pt x="9417" y="88318"/>
                    <a:pt x="23843" y="80503"/>
                    <a:pt x="52694" y="64876"/>
                  </a:cubicBezTo>
                  <a:cubicBezTo>
                    <a:pt x="48311" y="71963"/>
                    <a:pt x="40368" y="74416"/>
                    <a:pt x="34342" y="79050"/>
                  </a:cubicBezTo>
                  <a:cubicBezTo>
                    <a:pt x="35438" y="79050"/>
                    <a:pt x="35712" y="79050"/>
                    <a:pt x="46120" y="73326"/>
                  </a:cubicBezTo>
                  <a:cubicBezTo>
                    <a:pt x="48859" y="71690"/>
                    <a:pt x="54337" y="68965"/>
                    <a:pt x="65019" y="65148"/>
                  </a:cubicBezTo>
                  <a:cubicBezTo>
                    <a:pt x="55159" y="71690"/>
                    <a:pt x="23386" y="88318"/>
                    <a:pt x="5308" y="96496"/>
                  </a:cubicBezTo>
                  <a:cubicBezTo>
                    <a:pt x="-992" y="99222"/>
                    <a:pt x="-1266" y="103038"/>
                    <a:pt x="2295" y="10331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74D06-13F5-9C2D-90A8-0CC1F5A64122}"/>
                </a:ext>
              </a:extLst>
            </p:cNvPr>
            <p:cNvSpPr/>
            <p:nvPr/>
          </p:nvSpPr>
          <p:spPr>
            <a:xfrm>
              <a:off x="-107303" y="3519278"/>
              <a:ext cx="337968" cy="267031"/>
            </a:xfrm>
            <a:custGeom>
              <a:avLst/>
              <a:gdLst>
                <a:gd name="connsiteX0" fmla="*/ 4104 w 272549"/>
                <a:gd name="connsiteY0" fmla="*/ 198989 h 215343"/>
                <a:gd name="connsiteX1" fmla="*/ 21908 w 272549"/>
                <a:gd name="connsiteY1" fmla="*/ 195173 h 215343"/>
                <a:gd name="connsiteX2" fmla="*/ 22730 w 272549"/>
                <a:gd name="connsiteY2" fmla="*/ 196263 h 215343"/>
                <a:gd name="connsiteX3" fmla="*/ 8761 w 272549"/>
                <a:gd name="connsiteY3" fmla="*/ 215344 h 215343"/>
                <a:gd name="connsiteX4" fmla="*/ 110379 w 272549"/>
                <a:gd name="connsiteY4" fmla="*/ 161372 h 215343"/>
                <a:gd name="connsiteX5" fmla="*/ 132018 w 272549"/>
                <a:gd name="connsiteY5" fmla="*/ 146652 h 215343"/>
                <a:gd name="connsiteX6" fmla="*/ 133387 w 272549"/>
                <a:gd name="connsiteY6" fmla="*/ 147470 h 215343"/>
                <a:gd name="connsiteX7" fmla="*/ 130100 w 272549"/>
                <a:gd name="connsiteY7" fmla="*/ 154012 h 215343"/>
                <a:gd name="connsiteX8" fmla="*/ 155847 w 272549"/>
                <a:gd name="connsiteY8" fmla="*/ 161644 h 215343"/>
                <a:gd name="connsiteX9" fmla="*/ 198302 w 272549"/>
                <a:gd name="connsiteY9" fmla="*/ 131114 h 215343"/>
                <a:gd name="connsiteX10" fmla="*/ 199398 w 272549"/>
                <a:gd name="connsiteY10" fmla="*/ 130024 h 215343"/>
                <a:gd name="connsiteX11" fmla="*/ 177212 w 272549"/>
                <a:gd name="connsiteY11" fmla="*/ 140382 h 215343"/>
                <a:gd name="connsiteX12" fmla="*/ 214737 w 272549"/>
                <a:gd name="connsiteY12" fmla="*/ 118303 h 215343"/>
                <a:gd name="connsiteX13" fmla="*/ 222954 w 272549"/>
                <a:gd name="connsiteY13" fmla="*/ 116940 h 215343"/>
                <a:gd name="connsiteX14" fmla="*/ 231993 w 272549"/>
                <a:gd name="connsiteY14" fmla="*/ 98131 h 215343"/>
                <a:gd name="connsiteX15" fmla="*/ 222132 w 272549"/>
                <a:gd name="connsiteY15" fmla="*/ 71963 h 215343"/>
                <a:gd name="connsiteX16" fmla="*/ 272530 w 272549"/>
                <a:gd name="connsiteY16" fmla="*/ 4361 h 215343"/>
                <a:gd name="connsiteX17" fmla="*/ 265683 w 272549"/>
                <a:gd name="connsiteY17" fmla="*/ 2181 h 215343"/>
                <a:gd name="connsiteX18" fmla="*/ 264861 w 272549"/>
                <a:gd name="connsiteY18" fmla="*/ 0 h 215343"/>
                <a:gd name="connsiteX19" fmla="*/ 264313 w 272549"/>
                <a:gd name="connsiteY19" fmla="*/ 545 h 215343"/>
                <a:gd name="connsiteX20" fmla="*/ 203233 w 272549"/>
                <a:gd name="connsiteY20" fmla="*/ 58061 h 215343"/>
                <a:gd name="connsiteX21" fmla="*/ 214463 w 272549"/>
                <a:gd name="connsiteY21" fmla="*/ 37072 h 215343"/>
                <a:gd name="connsiteX22" fmla="*/ 212545 w 272549"/>
                <a:gd name="connsiteY22" fmla="*/ 35709 h 215343"/>
                <a:gd name="connsiteX23" fmla="*/ 184059 w 272549"/>
                <a:gd name="connsiteY23" fmla="*/ 49066 h 215343"/>
                <a:gd name="connsiteX24" fmla="*/ 194468 w 272549"/>
                <a:gd name="connsiteY24" fmla="*/ 36527 h 215343"/>
                <a:gd name="connsiteX25" fmla="*/ 193372 w 272549"/>
                <a:gd name="connsiteY25" fmla="*/ 35436 h 215343"/>
                <a:gd name="connsiteX26" fmla="*/ 155573 w 272549"/>
                <a:gd name="connsiteY26" fmla="*/ 55608 h 215343"/>
                <a:gd name="connsiteX27" fmla="*/ 187072 w 272549"/>
                <a:gd name="connsiteY27" fmla="*/ 28894 h 215343"/>
                <a:gd name="connsiteX28" fmla="*/ 71211 w 272549"/>
                <a:gd name="connsiteY28" fmla="*/ 113669 h 215343"/>
                <a:gd name="connsiteX29" fmla="*/ 75593 w 272549"/>
                <a:gd name="connsiteY29" fmla="*/ 115850 h 215343"/>
                <a:gd name="connsiteX30" fmla="*/ 60255 w 272549"/>
                <a:gd name="connsiteY30" fmla="*/ 127298 h 215343"/>
                <a:gd name="connsiteX31" fmla="*/ 37521 w 272549"/>
                <a:gd name="connsiteY31" fmla="*/ 146107 h 215343"/>
                <a:gd name="connsiteX32" fmla="*/ 41629 w 272549"/>
                <a:gd name="connsiteY32" fmla="*/ 146652 h 215343"/>
                <a:gd name="connsiteX33" fmla="*/ 75867 w 272549"/>
                <a:gd name="connsiteY33" fmla="*/ 133568 h 215343"/>
                <a:gd name="connsiteX34" fmla="*/ 101614 w 272549"/>
                <a:gd name="connsiteY34" fmla="*/ 133568 h 215343"/>
                <a:gd name="connsiteX35" fmla="*/ 56968 w 272549"/>
                <a:gd name="connsiteY35" fmla="*/ 154012 h 215343"/>
                <a:gd name="connsiteX36" fmla="*/ 4104 w 272549"/>
                <a:gd name="connsiteY36" fmla="*/ 198989 h 21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72549" h="215343">
                  <a:moveTo>
                    <a:pt x="4104" y="198989"/>
                  </a:moveTo>
                  <a:cubicBezTo>
                    <a:pt x="10678" y="200624"/>
                    <a:pt x="15608" y="194900"/>
                    <a:pt x="21908" y="195173"/>
                  </a:cubicBezTo>
                  <a:cubicBezTo>
                    <a:pt x="21908" y="195445"/>
                    <a:pt x="22456" y="195990"/>
                    <a:pt x="22730" y="196263"/>
                  </a:cubicBezTo>
                  <a:cubicBezTo>
                    <a:pt x="19991" y="203895"/>
                    <a:pt x="12595" y="208257"/>
                    <a:pt x="8761" y="215344"/>
                  </a:cubicBezTo>
                  <a:cubicBezTo>
                    <a:pt x="16156" y="215344"/>
                    <a:pt x="76415" y="188903"/>
                    <a:pt x="110379" y="161372"/>
                  </a:cubicBezTo>
                  <a:cubicBezTo>
                    <a:pt x="121335" y="152649"/>
                    <a:pt x="125992" y="148833"/>
                    <a:pt x="132018" y="146652"/>
                  </a:cubicBezTo>
                  <a:cubicBezTo>
                    <a:pt x="132292" y="146652"/>
                    <a:pt x="132839" y="147197"/>
                    <a:pt x="133387" y="147470"/>
                  </a:cubicBezTo>
                  <a:cubicBezTo>
                    <a:pt x="131560" y="151103"/>
                    <a:pt x="130465" y="153284"/>
                    <a:pt x="130100" y="154012"/>
                  </a:cubicBezTo>
                  <a:cubicBezTo>
                    <a:pt x="133113" y="156738"/>
                    <a:pt x="155847" y="161644"/>
                    <a:pt x="155847" y="161644"/>
                  </a:cubicBezTo>
                  <a:cubicBezTo>
                    <a:pt x="170090" y="156920"/>
                    <a:pt x="184243" y="146742"/>
                    <a:pt x="198302" y="131114"/>
                  </a:cubicBezTo>
                  <a:cubicBezTo>
                    <a:pt x="198302" y="131114"/>
                    <a:pt x="199124" y="130024"/>
                    <a:pt x="199398" y="130024"/>
                  </a:cubicBezTo>
                  <a:cubicBezTo>
                    <a:pt x="197938" y="129662"/>
                    <a:pt x="190543" y="133112"/>
                    <a:pt x="177212" y="140382"/>
                  </a:cubicBezTo>
                  <a:cubicBezTo>
                    <a:pt x="179403" y="133295"/>
                    <a:pt x="200220" y="117485"/>
                    <a:pt x="214737" y="118303"/>
                  </a:cubicBezTo>
                  <a:cubicBezTo>
                    <a:pt x="219941" y="118303"/>
                    <a:pt x="221036" y="118303"/>
                    <a:pt x="222954" y="116940"/>
                  </a:cubicBezTo>
                  <a:cubicBezTo>
                    <a:pt x="222954" y="116940"/>
                    <a:pt x="233910" y="106854"/>
                    <a:pt x="231993" y="98131"/>
                  </a:cubicBezTo>
                  <a:cubicBezTo>
                    <a:pt x="220763" y="91862"/>
                    <a:pt x="216106" y="79323"/>
                    <a:pt x="222132" y="71963"/>
                  </a:cubicBezTo>
                  <a:cubicBezTo>
                    <a:pt x="227336" y="65421"/>
                    <a:pt x="273626" y="8995"/>
                    <a:pt x="272530" y="4361"/>
                  </a:cubicBezTo>
                  <a:cubicBezTo>
                    <a:pt x="270339" y="3271"/>
                    <a:pt x="268148" y="2998"/>
                    <a:pt x="265683" y="2181"/>
                  </a:cubicBezTo>
                  <a:cubicBezTo>
                    <a:pt x="265683" y="1635"/>
                    <a:pt x="265135" y="545"/>
                    <a:pt x="264861" y="0"/>
                  </a:cubicBezTo>
                  <a:cubicBezTo>
                    <a:pt x="264861" y="0"/>
                    <a:pt x="264587" y="273"/>
                    <a:pt x="264313" y="545"/>
                  </a:cubicBezTo>
                  <a:cubicBezTo>
                    <a:pt x="242949" y="18536"/>
                    <a:pt x="228158" y="43886"/>
                    <a:pt x="203233" y="58061"/>
                  </a:cubicBezTo>
                  <a:cubicBezTo>
                    <a:pt x="200768" y="47703"/>
                    <a:pt x="211450" y="44432"/>
                    <a:pt x="214463" y="37072"/>
                  </a:cubicBezTo>
                  <a:cubicBezTo>
                    <a:pt x="213915" y="36527"/>
                    <a:pt x="213093" y="35982"/>
                    <a:pt x="212545" y="35709"/>
                  </a:cubicBezTo>
                  <a:cubicBezTo>
                    <a:pt x="202685" y="39253"/>
                    <a:pt x="194468" y="46885"/>
                    <a:pt x="184059" y="49066"/>
                  </a:cubicBezTo>
                  <a:cubicBezTo>
                    <a:pt x="187072" y="44432"/>
                    <a:pt x="192003" y="41433"/>
                    <a:pt x="194468" y="36527"/>
                  </a:cubicBezTo>
                  <a:cubicBezTo>
                    <a:pt x="194194" y="36254"/>
                    <a:pt x="193646" y="35709"/>
                    <a:pt x="193372" y="35436"/>
                  </a:cubicBezTo>
                  <a:cubicBezTo>
                    <a:pt x="179403" y="39525"/>
                    <a:pt x="168995" y="50429"/>
                    <a:pt x="155573" y="55608"/>
                  </a:cubicBezTo>
                  <a:cubicBezTo>
                    <a:pt x="163790" y="44159"/>
                    <a:pt x="177486" y="38980"/>
                    <a:pt x="187072" y="28894"/>
                  </a:cubicBezTo>
                  <a:cubicBezTo>
                    <a:pt x="178581" y="29712"/>
                    <a:pt x="68746" y="100585"/>
                    <a:pt x="71211" y="113669"/>
                  </a:cubicBezTo>
                  <a:cubicBezTo>
                    <a:pt x="72580" y="114214"/>
                    <a:pt x="74224" y="115032"/>
                    <a:pt x="75593" y="115850"/>
                  </a:cubicBezTo>
                  <a:cubicBezTo>
                    <a:pt x="73402" y="119393"/>
                    <a:pt x="73402" y="119666"/>
                    <a:pt x="60255" y="127298"/>
                  </a:cubicBezTo>
                  <a:cubicBezTo>
                    <a:pt x="38342" y="140382"/>
                    <a:pt x="37247" y="143108"/>
                    <a:pt x="37521" y="146107"/>
                  </a:cubicBezTo>
                  <a:cubicBezTo>
                    <a:pt x="38616" y="146652"/>
                    <a:pt x="40260" y="146925"/>
                    <a:pt x="41629" y="146652"/>
                  </a:cubicBezTo>
                  <a:cubicBezTo>
                    <a:pt x="53955" y="144199"/>
                    <a:pt x="63815" y="136021"/>
                    <a:pt x="75867" y="133568"/>
                  </a:cubicBezTo>
                  <a:cubicBezTo>
                    <a:pt x="84358" y="131660"/>
                    <a:pt x="93123" y="135476"/>
                    <a:pt x="101614" y="133568"/>
                  </a:cubicBezTo>
                  <a:cubicBezTo>
                    <a:pt x="86276" y="145289"/>
                    <a:pt x="65733" y="151558"/>
                    <a:pt x="56968" y="154012"/>
                  </a:cubicBezTo>
                  <a:cubicBezTo>
                    <a:pt x="-552" y="171185"/>
                    <a:pt x="-6030" y="196535"/>
                    <a:pt x="4104" y="19898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E4336DB-3E00-D1AE-977C-96BFC89ED024}"/>
                </a:ext>
              </a:extLst>
            </p:cNvPr>
            <p:cNvSpPr/>
            <p:nvPr/>
          </p:nvSpPr>
          <p:spPr>
            <a:xfrm>
              <a:off x="482279" y="3889389"/>
              <a:ext cx="40312" cy="36126"/>
            </a:xfrm>
            <a:custGeom>
              <a:avLst/>
              <a:gdLst>
                <a:gd name="connsiteX0" fmla="*/ 32082 w 32509"/>
                <a:gd name="connsiteY0" fmla="*/ 4375 h 29133"/>
                <a:gd name="connsiteX1" fmla="*/ 25234 w 32509"/>
                <a:gd name="connsiteY1" fmla="*/ 286 h 29133"/>
                <a:gd name="connsiteX2" fmla="*/ 4144 w 32509"/>
                <a:gd name="connsiteY2" fmla="*/ 8464 h 29133"/>
                <a:gd name="connsiteX3" fmla="*/ 2226 w 32509"/>
                <a:gd name="connsiteY3" fmla="*/ 28363 h 29133"/>
                <a:gd name="connsiteX4" fmla="*/ 32082 w 32509"/>
                <a:gd name="connsiteY4" fmla="*/ 4375 h 2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09" h="29133">
                  <a:moveTo>
                    <a:pt x="32082" y="4375"/>
                  </a:moveTo>
                  <a:cubicBezTo>
                    <a:pt x="33999" y="-532"/>
                    <a:pt x="29069" y="-259"/>
                    <a:pt x="25234" y="286"/>
                  </a:cubicBezTo>
                  <a:cubicBezTo>
                    <a:pt x="25234" y="286"/>
                    <a:pt x="8526" y="3285"/>
                    <a:pt x="4144" y="8464"/>
                  </a:cubicBezTo>
                  <a:cubicBezTo>
                    <a:pt x="-1882" y="15824"/>
                    <a:pt x="-239" y="26182"/>
                    <a:pt x="2226" y="28363"/>
                  </a:cubicBezTo>
                  <a:cubicBezTo>
                    <a:pt x="8526" y="33542"/>
                    <a:pt x="29617" y="11190"/>
                    <a:pt x="32082" y="437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E158195-65EB-D9C5-BB47-4CC3918CF4E4}"/>
                </a:ext>
              </a:extLst>
            </p:cNvPr>
            <p:cNvSpPr/>
            <p:nvPr/>
          </p:nvSpPr>
          <p:spPr>
            <a:xfrm>
              <a:off x="331857" y="3762500"/>
              <a:ext cx="160735" cy="126567"/>
            </a:xfrm>
            <a:custGeom>
              <a:avLst/>
              <a:gdLst>
                <a:gd name="connsiteX0" fmla="*/ 125174 w 129622"/>
                <a:gd name="connsiteY0" fmla="*/ 66360 h 102068"/>
                <a:gd name="connsiteX1" fmla="*/ 129009 w 129622"/>
                <a:gd name="connsiteY1" fmla="*/ 63089 h 102068"/>
                <a:gd name="connsiteX2" fmla="*/ 125996 w 129622"/>
                <a:gd name="connsiteY2" fmla="*/ 51095 h 102068"/>
                <a:gd name="connsiteX3" fmla="*/ 114218 w 129622"/>
                <a:gd name="connsiteY3" fmla="*/ 42100 h 102068"/>
                <a:gd name="connsiteX4" fmla="*/ 98058 w 129622"/>
                <a:gd name="connsiteY4" fmla="*/ 21656 h 102068"/>
                <a:gd name="connsiteX5" fmla="*/ 94223 w 129622"/>
                <a:gd name="connsiteY5" fmla="*/ 19202 h 102068"/>
                <a:gd name="connsiteX6" fmla="*/ 71763 w 129622"/>
                <a:gd name="connsiteY6" fmla="*/ 11570 h 102068"/>
                <a:gd name="connsiteX7" fmla="*/ 62724 w 129622"/>
                <a:gd name="connsiteY7" fmla="*/ 121 h 102068"/>
                <a:gd name="connsiteX8" fmla="*/ 60807 w 129622"/>
                <a:gd name="connsiteY8" fmla="*/ 121 h 102068"/>
                <a:gd name="connsiteX9" fmla="*/ 32047 w 129622"/>
                <a:gd name="connsiteY9" fmla="*/ 34467 h 102068"/>
                <a:gd name="connsiteX10" fmla="*/ 23282 w 129622"/>
                <a:gd name="connsiteY10" fmla="*/ 47551 h 102068"/>
                <a:gd name="connsiteX11" fmla="*/ 0 w 129622"/>
                <a:gd name="connsiteY11" fmla="*/ 85168 h 102068"/>
                <a:gd name="connsiteX12" fmla="*/ 15065 w 129622"/>
                <a:gd name="connsiteY12" fmla="*/ 93346 h 102068"/>
                <a:gd name="connsiteX13" fmla="*/ 17804 w 129622"/>
                <a:gd name="connsiteY13" fmla="*/ 102069 h 102068"/>
                <a:gd name="connsiteX14" fmla="*/ 30951 w 129622"/>
                <a:gd name="connsiteY14" fmla="*/ 92256 h 102068"/>
                <a:gd name="connsiteX15" fmla="*/ 81623 w 129622"/>
                <a:gd name="connsiteY15" fmla="*/ 65270 h 102068"/>
                <a:gd name="connsiteX16" fmla="*/ 125174 w 129622"/>
                <a:gd name="connsiteY16" fmla="*/ 66360 h 10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622" h="102068">
                  <a:moveTo>
                    <a:pt x="125174" y="66360"/>
                  </a:moveTo>
                  <a:cubicBezTo>
                    <a:pt x="125174" y="66360"/>
                    <a:pt x="128187" y="64997"/>
                    <a:pt x="129009" y="63089"/>
                  </a:cubicBezTo>
                  <a:cubicBezTo>
                    <a:pt x="130926" y="59273"/>
                    <a:pt x="127913" y="53003"/>
                    <a:pt x="125996" y="51095"/>
                  </a:cubicBezTo>
                  <a:cubicBezTo>
                    <a:pt x="122435" y="47824"/>
                    <a:pt x="117505" y="45643"/>
                    <a:pt x="114218" y="42100"/>
                  </a:cubicBezTo>
                  <a:cubicBezTo>
                    <a:pt x="108192" y="35830"/>
                    <a:pt x="105179" y="27107"/>
                    <a:pt x="98058" y="21656"/>
                  </a:cubicBezTo>
                  <a:cubicBezTo>
                    <a:pt x="96962" y="20838"/>
                    <a:pt x="95592" y="20020"/>
                    <a:pt x="94223" y="19202"/>
                  </a:cubicBezTo>
                  <a:cubicBezTo>
                    <a:pt x="87375" y="14841"/>
                    <a:pt x="78610" y="15659"/>
                    <a:pt x="71763" y="11570"/>
                  </a:cubicBezTo>
                  <a:cubicBezTo>
                    <a:pt x="67380" y="8844"/>
                    <a:pt x="67380" y="2847"/>
                    <a:pt x="62724" y="121"/>
                  </a:cubicBezTo>
                  <a:cubicBezTo>
                    <a:pt x="62176" y="-151"/>
                    <a:pt x="61354" y="121"/>
                    <a:pt x="60807" y="121"/>
                  </a:cubicBezTo>
                  <a:cubicBezTo>
                    <a:pt x="54507" y="3120"/>
                    <a:pt x="33142" y="33104"/>
                    <a:pt x="32047" y="34467"/>
                  </a:cubicBezTo>
                  <a:cubicBezTo>
                    <a:pt x="29308" y="38283"/>
                    <a:pt x="25747" y="43735"/>
                    <a:pt x="23282" y="47551"/>
                  </a:cubicBezTo>
                  <a:lnTo>
                    <a:pt x="0" y="85168"/>
                  </a:lnTo>
                  <a:cubicBezTo>
                    <a:pt x="9313" y="85896"/>
                    <a:pt x="14333" y="88622"/>
                    <a:pt x="15065" y="93346"/>
                  </a:cubicBezTo>
                  <a:cubicBezTo>
                    <a:pt x="15796" y="98070"/>
                    <a:pt x="16708" y="100978"/>
                    <a:pt x="17804" y="102069"/>
                  </a:cubicBezTo>
                  <a:cubicBezTo>
                    <a:pt x="19721" y="101796"/>
                    <a:pt x="23556" y="98798"/>
                    <a:pt x="30951" y="92256"/>
                  </a:cubicBezTo>
                  <a:cubicBezTo>
                    <a:pt x="41907" y="82988"/>
                    <a:pt x="60259" y="67723"/>
                    <a:pt x="81623" y="65270"/>
                  </a:cubicBezTo>
                  <a:cubicBezTo>
                    <a:pt x="96140" y="63634"/>
                    <a:pt x="110383" y="71539"/>
                    <a:pt x="125174" y="6636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9B6046E-D37D-36BF-39E2-A520DF54BAB0}"/>
                </a:ext>
              </a:extLst>
            </p:cNvPr>
            <p:cNvSpPr/>
            <p:nvPr/>
          </p:nvSpPr>
          <p:spPr>
            <a:xfrm>
              <a:off x="381798" y="3876267"/>
              <a:ext cx="68848" cy="43979"/>
            </a:xfrm>
            <a:custGeom>
              <a:avLst/>
              <a:gdLst>
                <a:gd name="connsiteX0" fmla="*/ 46553 w 55521"/>
                <a:gd name="connsiteY0" fmla="*/ 509 h 35466"/>
                <a:gd name="connsiteX1" fmla="*/ 5468 w 55521"/>
                <a:gd name="connsiteY1" fmla="*/ 14956 h 35466"/>
                <a:gd name="connsiteX2" fmla="*/ 1907 w 55521"/>
                <a:gd name="connsiteY2" fmla="*/ 34855 h 35466"/>
                <a:gd name="connsiteX3" fmla="*/ 54223 w 55521"/>
                <a:gd name="connsiteY3" fmla="*/ 5961 h 35466"/>
                <a:gd name="connsiteX4" fmla="*/ 46553 w 55521"/>
                <a:gd name="connsiteY4" fmla="*/ 509 h 3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21" h="35466">
                  <a:moveTo>
                    <a:pt x="46553" y="509"/>
                  </a:moveTo>
                  <a:cubicBezTo>
                    <a:pt x="46553" y="509"/>
                    <a:pt x="15602" y="7324"/>
                    <a:pt x="5468" y="14956"/>
                  </a:cubicBezTo>
                  <a:cubicBezTo>
                    <a:pt x="-558" y="19590"/>
                    <a:pt x="-1380" y="32402"/>
                    <a:pt x="1907" y="34855"/>
                  </a:cubicBezTo>
                  <a:cubicBezTo>
                    <a:pt x="8207" y="39489"/>
                    <a:pt x="47101" y="16592"/>
                    <a:pt x="54223" y="5961"/>
                  </a:cubicBezTo>
                  <a:cubicBezTo>
                    <a:pt x="56414" y="2417"/>
                    <a:pt x="56962" y="-1399"/>
                    <a:pt x="46553" y="50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120E858-5FB5-B4C0-5B32-4FBB72FABE8D}"/>
                </a:ext>
              </a:extLst>
            </p:cNvPr>
            <p:cNvSpPr/>
            <p:nvPr/>
          </p:nvSpPr>
          <p:spPr>
            <a:xfrm>
              <a:off x="333130" y="6016338"/>
              <a:ext cx="53760" cy="35693"/>
            </a:xfrm>
            <a:custGeom>
              <a:avLst/>
              <a:gdLst>
                <a:gd name="connsiteX0" fmla="*/ 6370 w 43354"/>
                <a:gd name="connsiteY0" fmla="*/ 433 h 28784"/>
                <a:gd name="connsiteX1" fmla="*/ 8561 w 43354"/>
                <a:gd name="connsiteY1" fmla="*/ 26056 h 28784"/>
                <a:gd name="connsiteX2" fmla="*/ 43347 w 43354"/>
                <a:gd name="connsiteY2" fmla="*/ 20877 h 28784"/>
                <a:gd name="connsiteX3" fmla="*/ 6370 w 43354"/>
                <a:gd name="connsiteY3" fmla="*/ 433 h 2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54" h="28784">
                  <a:moveTo>
                    <a:pt x="6370" y="433"/>
                  </a:moveTo>
                  <a:cubicBezTo>
                    <a:pt x="-5408" y="5067"/>
                    <a:pt x="1440" y="23603"/>
                    <a:pt x="8561" y="26056"/>
                  </a:cubicBezTo>
                  <a:cubicBezTo>
                    <a:pt x="13492" y="27692"/>
                    <a:pt x="43895" y="33416"/>
                    <a:pt x="43347" y="20877"/>
                  </a:cubicBezTo>
                  <a:cubicBezTo>
                    <a:pt x="43073" y="13245"/>
                    <a:pt x="21709" y="-2838"/>
                    <a:pt x="6370" y="43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3BE0680-7F08-F9FC-BDFB-8C582AB16153}"/>
                </a:ext>
              </a:extLst>
            </p:cNvPr>
            <p:cNvSpPr/>
            <p:nvPr/>
          </p:nvSpPr>
          <p:spPr>
            <a:xfrm>
              <a:off x="2979150" y="4135818"/>
              <a:ext cx="18948" cy="6084"/>
            </a:xfrm>
            <a:custGeom>
              <a:avLst/>
              <a:gdLst>
                <a:gd name="connsiteX0" fmla="*/ 1586 w 15280"/>
                <a:gd name="connsiteY0" fmla="*/ 273 h 4906"/>
                <a:gd name="connsiteX1" fmla="*/ 490 w 15280"/>
                <a:gd name="connsiteY1" fmla="*/ 3816 h 4906"/>
                <a:gd name="connsiteX2" fmla="*/ 15281 w 15280"/>
                <a:gd name="connsiteY2" fmla="*/ 4907 h 4906"/>
                <a:gd name="connsiteX3" fmla="*/ 1586 w 15280"/>
                <a:gd name="connsiteY3" fmla="*/ 0 h 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0" h="4906">
                  <a:moveTo>
                    <a:pt x="1586" y="273"/>
                  </a:moveTo>
                  <a:cubicBezTo>
                    <a:pt x="-606" y="545"/>
                    <a:pt x="-58" y="1636"/>
                    <a:pt x="490" y="3816"/>
                  </a:cubicBezTo>
                  <a:lnTo>
                    <a:pt x="15281" y="4907"/>
                  </a:lnTo>
                  <a:cubicBezTo>
                    <a:pt x="7337" y="1363"/>
                    <a:pt x="4051" y="273"/>
                    <a:pt x="1586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94A94E9-F1E7-2368-E194-678D5846CC8A}"/>
                </a:ext>
              </a:extLst>
            </p:cNvPr>
            <p:cNvSpPr/>
            <p:nvPr/>
          </p:nvSpPr>
          <p:spPr>
            <a:xfrm>
              <a:off x="1065716" y="4283193"/>
              <a:ext cx="264539" cy="251212"/>
            </a:xfrm>
            <a:custGeom>
              <a:avLst/>
              <a:gdLst>
                <a:gd name="connsiteX0" fmla="*/ 114590 w 213333"/>
                <a:gd name="connsiteY0" fmla="*/ 36799 h 202586"/>
                <a:gd name="connsiteX1" fmla="*/ 132942 w 213333"/>
                <a:gd name="connsiteY1" fmla="*/ 545 h 202586"/>
                <a:gd name="connsiteX2" fmla="*/ 130476 w 213333"/>
                <a:gd name="connsiteY2" fmla="*/ 0 h 202586"/>
                <a:gd name="connsiteX3" fmla="*/ 86378 w 213333"/>
                <a:gd name="connsiteY3" fmla="*/ 39253 h 202586"/>
                <a:gd name="connsiteX4" fmla="*/ 35158 w 213333"/>
                <a:gd name="connsiteY4" fmla="*/ 113942 h 202586"/>
                <a:gd name="connsiteX5" fmla="*/ 1741 w 213333"/>
                <a:gd name="connsiteY5" fmla="*/ 148560 h 202586"/>
                <a:gd name="connsiteX6" fmla="*/ 2563 w 213333"/>
                <a:gd name="connsiteY6" fmla="*/ 155920 h 202586"/>
                <a:gd name="connsiteX7" fmla="*/ 62000 w 213333"/>
                <a:gd name="connsiteY7" fmla="*/ 161644 h 202586"/>
                <a:gd name="connsiteX8" fmla="*/ 143898 w 213333"/>
                <a:gd name="connsiteY8" fmla="*/ 173911 h 202586"/>
                <a:gd name="connsiteX9" fmla="*/ 153484 w 213333"/>
                <a:gd name="connsiteY9" fmla="*/ 176364 h 202586"/>
                <a:gd name="connsiteX10" fmla="*/ 181422 w 213333"/>
                <a:gd name="connsiteY10" fmla="*/ 177182 h 202586"/>
                <a:gd name="connsiteX11" fmla="*/ 186627 w 213333"/>
                <a:gd name="connsiteY11" fmla="*/ 195990 h 202586"/>
                <a:gd name="connsiteX12" fmla="*/ 191557 w 213333"/>
                <a:gd name="connsiteY12" fmla="*/ 202532 h 202586"/>
                <a:gd name="connsiteX13" fmla="*/ 213195 w 213333"/>
                <a:gd name="connsiteY13" fmla="*/ 169277 h 202586"/>
                <a:gd name="connsiteX14" fmla="*/ 178410 w 213333"/>
                <a:gd name="connsiteY14" fmla="*/ 88864 h 202586"/>
                <a:gd name="connsiteX15" fmla="*/ 135407 w 213333"/>
                <a:gd name="connsiteY15" fmla="*/ 85865 h 202586"/>
                <a:gd name="connsiteX16" fmla="*/ 120616 w 213333"/>
                <a:gd name="connsiteY16" fmla="*/ 77415 h 202586"/>
                <a:gd name="connsiteX17" fmla="*/ 106099 w 213333"/>
                <a:gd name="connsiteY17" fmla="*/ 55335 h 202586"/>
                <a:gd name="connsiteX18" fmla="*/ 104455 w 213333"/>
                <a:gd name="connsiteY18" fmla="*/ 49338 h 202586"/>
                <a:gd name="connsiteX19" fmla="*/ 114316 w 213333"/>
                <a:gd name="connsiteY19" fmla="*/ 35982 h 2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333" h="202586">
                  <a:moveTo>
                    <a:pt x="114590" y="36799"/>
                  </a:moveTo>
                  <a:cubicBezTo>
                    <a:pt x="128559" y="18536"/>
                    <a:pt x="134859" y="6270"/>
                    <a:pt x="132942" y="545"/>
                  </a:cubicBezTo>
                  <a:cubicBezTo>
                    <a:pt x="132120" y="545"/>
                    <a:pt x="131024" y="0"/>
                    <a:pt x="130476" y="0"/>
                  </a:cubicBezTo>
                  <a:cubicBezTo>
                    <a:pt x="122807" y="2453"/>
                    <a:pt x="102264" y="19899"/>
                    <a:pt x="86378" y="39253"/>
                  </a:cubicBezTo>
                  <a:cubicBezTo>
                    <a:pt x="67204" y="62695"/>
                    <a:pt x="54057" y="90227"/>
                    <a:pt x="35158" y="113942"/>
                  </a:cubicBezTo>
                  <a:cubicBezTo>
                    <a:pt x="25023" y="126481"/>
                    <a:pt x="11328" y="135476"/>
                    <a:pt x="1741" y="148560"/>
                  </a:cubicBezTo>
                  <a:cubicBezTo>
                    <a:pt x="-1819" y="153739"/>
                    <a:pt x="920" y="155102"/>
                    <a:pt x="2563" y="155920"/>
                  </a:cubicBezTo>
                  <a:cubicBezTo>
                    <a:pt x="4206" y="156828"/>
                    <a:pt x="24018" y="158736"/>
                    <a:pt x="62000" y="161644"/>
                  </a:cubicBezTo>
                  <a:cubicBezTo>
                    <a:pt x="94595" y="164370"/>
                    <a:pt x="118425" y="167096"/>
                    <a:pt x="143898" y="173911"/>
                  </a:cubicBezTo>
                  <a:cubicBezTo>
                    <a:pt x="146910" y="174729"/>
                    <a:pt x="150471" y="176092"/>
                    <a:pt x="153484" y="176364"/>
                  </a:cubicBezTo>
                  <a:cubicBezTo>
                    <a:pt x="162797" y="176909"/>
                    <a:pt x="172384" y="167641"/>
                    <a:pt x="181422" y="177182"/>
                  </a:cubicBezTo>
                  <a:cubicBezTo>
                    <a:pt x="185805" y="181816"/>
                    <a:pt x="186353" y="190539"/>
                    <a:pt x="186627" y="195990"/>
                  </a:cubicBezTo>
                  <a:cubicBezTo>
                    <a:pt x="186901" y="202260"/>
                    <a:pt x="189913" y="202805"/>
                    <a:pt x="191557" y="202532"/>
                  </a:cubicBezTo>
                  <a:cubicBezTo>
                    <a:pt x="200596" y="201442"/>
                    <a:pt x="211826" y="183996"/>
                    <a:pt x="213195" y="169277"/>
                  </a:cubicBezTo>
                  <a:cubicBezTo>
                    <a:pt x="215113" y="145562"/>
                    <a:pt x="196761" y="108490"/>
                    <a:pt x="178410" y="88864"/>
                  </a:cubicBezTo>
                  <a:cubicBezTo>
                    <a:pt x="172019" y="82139"/>
                    <a:pt x="157683" y="81141"/>
                    <a:pt x="135407" y="85865"/>
                  </a:cubicBezTo>
                  <a:cubicBezTo>
                    <a:pt x="125272" y="88046"/>
                    <a:pt x="123081" y="85865"/>
                    <a:pt x="120616" y="77415"/>
                  </a:cubicBezTo>
                  <a:cubicBezTo>
                    <a:pt x="116233" y="61332"/>
                    <a:pt x="112125" y="58606"/>
                    <a:pt x="106099" y="55335"/>
                  </a:cubicBezTo>
                  <a:cubicBezTo>
                    <a:pt x="102812" y="53700"/>
                    <a:pt x="102812" y="52609"/>
                    <a:pt x="104455" y="49338"/>
                  </a:cubicBezTo>
                  <a:cubicBezTo>
                    <a:pt x="106647" y="44977"/>
                    <a:pt x="111303" y="39798"/>
                    <a:pt x="114316" y="3598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9A5633-B9FA-FC9F-A2EE-31D563AC7D3A}"/>
                </a:ext>
              </a:extLst>
            </p:cNvPr>
            <p:cNvSpPr/>
            <p:nvPr/>
          </p:nvSpPr>
          <p:spPr>
            <a:xfrm>
              <a:off x="2838182" y="3887039"/>
              <a:ext cx="420426" cy="439927"/>
            </a:xfrm>
            <a:custGeom>
              <a:avLst/>
              <a:gdLst>
                <a:gd name="connsiteX0" fmla="*/ 15018 w 339046"/>
                <a:gd name="connsiteY0" fmla="*/ 61060 h 354772"/>
                <a:gd name="connsiteX1" fmla="*/ 12553 w 339046"/>
                <a:gd name="connsiteY1" fmla="*/ 95133 h 354772"/>
                <a:gd name="connsiteX2" fmla="*/ 39395 w 339046"/>
                <a:gd name="connsiteY2" fmla="*/ 83684 h 354772"/>
                <a:gd name="connsiteX3" fmla="*/ 54186 w 339046"/>
                <a:gd name="connsiteY3" fmla="*/ 77687 h 354772"/>
                <a:gd name="connsiteX4" fmla="*/ 57199 w 339046"/>
                <a:gd name="connsiteY4" fmla="*/ 116667 h 354772"/>
                <a:gd name="connsiteX5" fmla="*/ 98558 w 339046"/>
                <a:gd name="connsiteY5" fmla="*/ 150196 h 354772"/>
                <a:gd name="connsiteX6" fmla="*/ 133070 w 339046"/>
                <a:gd name="connsiteY6" fmla="*/ 161372 h 354772"/>
                <a:gd name="connsiteX7" fmla="*/ 133618 w 339046"/>
                <a:gd name="connsiteY7" fmla="*/ 173911 h 354772"/>
                <a:gd name="connsiteX8" fmla="*/ 159365 w 339046"/>
                <a:gd name="connsiteY8" fmla="*/ 207984 h 354772"/>
                <a:gd name="connsiteX9" fmla="*/ 133892 w 339046"/>
                <a:gd name="connsiteY9" fmla="*/ 207984 h 354772"/>
                <a:gd name="connsiteX10" fmla="*/ 113897 w 339046"/>
                <a:gd name="connsiteY10" fmla="*/ 204440 h 354772"/>
                <a:gd name="connsiteX11" fmla="*/ 142931 w 339046"/>
                <a:gd name="connsiteY11" fmla="*/ 248327 h 354772"/>
                <a:gd name="connsiteX12" fmla="*/ 122388 w 339046"/>
                <a:gd name="connsiteY12" fmla="*/ 269861 h 354772"/>
                <a:gd name="connsiteX13" fmla="*/ 115267 w 339046"/>
                <a:gd name="connsiteY13" fmla="*/ 278039 h 354772"/>
                <a:gd name="connsiteX14" fmla="*/ 154161 w 339046"/>
                <a:gd name="connsiteY14" fmla="*/ 285944 h 354772"/>
                <a:gd name="connsiteX15" fmla="*/ 196616 w 339046"/>
                <a:gd name="connsiteY15" fmla="*/ 293849 h 354772"/>
                <a:gd name="connsiteX16" fmla="*/ 181278 w 339046"/>
                <a:gd name="connsiteY16" fmla="*/ 302027 h 354772"/>
                <a:gd name="connsiteX17" fmla="*/ 165391 w 339046"/>
                <a:gd name="connsiteY17" fmla="*/ 307751 h 354772"/>
                <a:gd name="connsiteX18" fmla="*/ 151422 w 339046"/>
                <a:gd name="connsiteY18" fmla="*/ 330376 h 354772"/>
                <a:gd name="connsiteX19" fmla="*/ 126223 w 339046"/>
                <a:gd name="connsiteY19" fmla="*/ 351910 h 354772"/>
                <a:gd name="connsiteX20" fmla="*/ 126497 w 339046"/>
                <a:gd name="connsiteY20" fmla="*/ 354636 h 354772"/>
                <a:gd name="connsiteX21" fmla="*/ 191686 w 339046"/>
                <a:gd name="connsiteY21" fmla="*/ 348094 h 354772"/>
                <a:gd name="connsiteX22" fmla="*/ 284539 w 339046"/>
                <a:gd name="connsiteY22" fmla="*/ 342097 h 354772"/>
                <a:gd name="connsiteX23" fmla="*/ 285635 w 339046"/>
                <a:gd name="connsiteY23" fmla="*/ 342097 h 354772"/>
                <a:gd name="connsiteX24" fmla="*/ 338498 w 339046"/>
                <a:gd name="connsiteY24" fmla="*/ 324379 h 354772"/>
                <a:gd name="connsiteX25" fmla="*/ 339046 w 339046"/>
                <a:gd name="connsiteY25" fmla="*/ 322471 h 354772"/>
                <a:gd name="connsiteX26" fmla="*/ 302069 w 339046"/>
                <a:gd name="connsiteY26" fmla="*/ 317019 h 354772"/>
                <a:gd name="connsiteX27" fmla="*/ 305082 w 339046"/>
                <a:gd name="connsiteY27" fmla="*/ 270679 h 354772"/>
                <a:gd name="connsiteX28" fmla="*/ 274131 w 339046"/>
                <a:gd name="connsiteY28" fmla="*/ 243420 h 354772"/>
                <a:gd name="connsiteX29" fmla="*/ 239619 w 339046"/>
                <a:gd name="connsiteY29" fmla="*/ 215617 h 354772"/>
                <a:gd name="connsiteX30" fmla="*/ 240167 w 339046"/>
                <a:gd name="connsiteY30" fmla="*/ 214254 h 354772"/>
                <a:gd name="connsiteX31" fmla="*/ 257423 w 339046"/>
                <a:gd name="connsiteY31" fmla="*/ 217525 h 354772"/>
                <a:gd name="connsiteX32" fmla="*/ 273857 w 339046"/>
                <a:gd name="connsiteY32" fmla="*/ 219705 h 354772"/>
                <a:gd name="connsiteX33" fmla="*/ 273857 w 339046"/>
                <a:gd name="connsiteY33" fmla="*/ 219160 h 354772"/>
                <a:gd name="connsiteX34" fmla="*/ 265366 w 339046"/>
                <a:gd name="connsiteY34" fmla="*/ 210710 h 354772"/>
                <a:gd name="connsiteX35" fmla="*/ 186481 w 339046"/>
                <a:gd name="connsiteY35" fmla="*/ 159464 h 354772"/>
                <a:gd name="connsiteX36" fmla="*/ 154435 w 339046"/>
                <a:gd name="connsiteY36" fmla="*/ 126753 h 354772"/>
                <a:gd name="connsiteX37" fmla="*/ 99654 w 339046"/>
                <a:gd name="connsiteY37" fmla="*/ 108762 h 354772"/>
                <a:gd name="connsiteX38" fmla="*/ 99380 w 339046"/>
                <a:gd name="connsiteY38" fmla="*/ 108762 h 354772"/>
                <a:gd name="connsiteX39" fmla="*/ 94450 w 339046"/>
                <a:gd name="connsiteY39" fmla="*/ 36254 h 354772"/>
                <a:gd name="connsiteX40" fmla="*/ 75551 w 339046"/>
                <a:gd name="connsiteY40" fmla="*/ 37617 h 354772"/>
                <a:gd name="connsiteX41" fmla="*/ 48434 w 339046"/>
                <a:gd name="connsiteY41" fmla="*/ 35164 h 354772"/>
                <a:gd name="connsiteX42" fmla="*/ 51721 w 339046"/>
                <a:gd name="connsiteY42" fmla="*/ 0 h 354772"/>
                <a:gd name="connsiteX43" fmla="*/ 227 w 339046"/>
                <a:gd name="connsiteY43" fmla="*/ 16628 h 354772"/>
                <a:gd name="connsiteX44" fmla="*/ 774 w 339046"/>
                <a:gd name="connsiteY44" fmla="*/ 21807 h 354772"/>
                <a:gd name="connsiteX45" fmla="*/ 15018 w 339046"/>
                <a:gd name="connsiteY45" fmla="*/ 61060 h 3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9046" h="354772">
                  <a:moveTo>
                    <a:pt x="15018" y="61060"/>
                  </a:moveTo>
                  <a:cubicBezTo>
                    <a:pt x="16935" y="72508"/>
                    <a:pt x="7896" y="83412"/>
                    <a:pt x="12553" y="95133"/>
                  </a:cubicBezTo>
                  <a:cubicBezTo>
                    <a:pt x="16113" y="96496"/>
                    <a:pt x="23509" y="95678"/>
                    <a:pt x="39395" y="83684"/>
                  </a:cubicBezTo>
                  <a:cubicBezTo>
                    <a:pt x="45147" y="79323"/>
                    <a:pt x="50351" y="75507"/>
                    <a:pt x="54186" y="77687"/>
                  </a:cubicBezTo>
                  <a:cubicBezTo>
                    <a:pt x="70346" y="86683"/>
                    <a:pt x="51721" y="104128"/>
                    <a:pt x="57199" y="116667"/>
                  </a:cubicBezTo>
                  <a:cubicBezTo>
                    <a:pt x="68429" y="142291"/>
                    <a:pt x="81850" y="145834"/>
                    <a:pt x="98558" y="150196"/>
                  </a:cubicBezTo>
                  <a:cubicBezTo>
                    <a:pt x="124853" y="157010"/>
                    <a:pt x="128140" y="157828"/>
                    <a:pt x="133070" y="161372"/>
                  </a:cubicBezTo>
                  <a:cubicBezTo>
                    <a:pt x="133892" y="165460"/>
                    <a:pt x="131427" y="169822"/>
                    <a:pt x="133618" y="173911"/>
                  </a:cubicBezTo>
                  <a:cubicBezTo>
                    <a:pt x="140740" y="186450"/>
                    <a:pt x="153065" y="194900"/>
                    <a:pt x="159365" y="207984"/>
                  </a:cubicBezTo>
                  <a:cubicBezTo>
                    <a:pt x="162652" y="221614"/>
                    <a:pt x="146218" y="213708"/>
                    <a:pt x="133892" y="207984"/>
                  </a:cubicBezTo>
                  <a:cubicBezTo>
                    <a:pt x="130413" y="206349"/>
                    <a:pt x="123758" y="205168"/>
                    <a:pt x="113897" y="204440"/>
                  </a:cubicBezTo>
                  <a:cubicBezTo>
                    <a:pt x="119923" y="221614"/>
                    <a:pt x="139096" y="229791"/>
                    <a:pt x="142931" y="248327"/>
                  </a:cubicBezTo>
                  <a:cubicBezTo>
                    <a:pt x="145122" y="258140"/>
                    <a:pt x="135809" y="263592"/>
                    <a:pt x="122388" y="269861"/>
                  </a:cubicBezTo>
                  <a:cubicBezTo>
                    <a:pt x="118827" y="271497"/>
                    <a:pt x="113349" y="274223"/>
                    <a:pt x="115267" y="278039"/>
                  </a:cubicBezTo>
                  <a:cubicBezTo>
                    <a:pt x="116362" y="280220"/>
                    <a:pt x="122114" y="287035"/>
                    <a:pt x="154161" y="285944"/>
                  </a:cubicBezTo>
                  <a:cubicBezTo>
                    <a:pt x="167582" y="285672"/>
                    <a:pt x="195795" y="284854"/>
                    <a:pt x="196616" y="293849"/>
                  </a:cubicBezTo>
                  <a:cubicBezTo>
                    <a:pt x="197438" y="302299"/>
                    <a:pt x="190864" y="302027"/>
                    <a:pt x="181278" y="302027"/>
                  </a:cubicBezTo>
                  <a:cubicBezTo>
                    <a:pt x="171965" y="302027"/>
                    <a:pt x="168952" y="304480"/>
                    <a:pt x="165391" y="307751"/>
                  </a:cubicBezTo>
                  <a:cubicBezTo>
                    <a:pt x="158544" y="314021"/>
                    <a:pt x="157448" y="323561"/>
                    <a:pt x="151422" y="330376"/>
                  </a:cubicBezTo>
                  <a:cubicBezTo>
                    <a:pt x="144027" y="338826"/>
                    <a:pt x="133892" y="343733"/>
                    <a:pt x="126223" y="351910"/>
                  </a:cubicBezTo>
                  <a:cubicBezTo>
                    <a:pt x="126223" y="352728"/>
                    <a:pt x="126223" y="353818"/>
                    <a:pt x="126497" y="354636"/>
                  </a:cubicBezTo>
                  <a:cubicBezTo>
                    <a:pt x="129427" y="355364"/>
                    <a:pt x="151148" y="353183"/>
                    <a:pt x="191686" y="348094"/>
                  </a:cubicBezTo>
                  <a:cubicBezTo>
                    <a:pt x="222363" y="344278"/>
                    <a:pt x="253862" y="346731"/>
                    <a:pt x="284539" y="342097"/>
                  </a:cubicBezTo>
                  <a:cubicBezTo>
                    <a:pt x="284813" y="342097"/>
                    <a:pt x="285361" y="342097"/>
                    <a:pt x="285635" y="342097"/>
                  </a:cubicBezTo>
                  <a:lnTo>
                    <a:pt x="338498" y="324379"/>
                  </a:lnTo>
                  <a:cubicBezTo>
                    <a:pt x="338498" y="324379"/>
                    <a:pt x="338773" y="323016"/>
                    <a:pt x="339046" y="322471"/>
                  </a:cubicBezTo>
                  <a:cubicBezTo>
                    <a:pt x="328090" y="311567"/>
                    <a:pt x="314121" y="321381"/>
                    <a:pt x="302069" y="317019"/>
                  </a:cubicBezTo>
                  <a:cubicBezTo>
                    <a:pt x="296317" y="301209"/>
                    <a:pt x="311108" y="286762"/>
                    <a:pt x="305082" y="270679"/>
                  </a:cubicBezTo>
                  <a:cubicBezTo>
                    <a:pt x="294400" y="242330"/>
                    <a:pt x="283170" y="242875"/>
                    <a:pt x="274131" y="243420"/>
                  </a:cubicBezTo>
                  <a:cubicBezTo>
                    <a:pt x="253588" y="244511"/>
                    <a:pt x="239619" y="215889"/>
                    <a:pt x="239619" y="215617"/>
                  </a:cubicBezTo>
                  <a:cubicBezTo>
                    <a:pt x="239619" y="215344"/>
                    <a:pt x="240167" y="214799"/>
                    <a:pt x="240167" y="214254"/>
                  </a:cubicBezTo>
                  <a:cubicBezTo>
                    <a:pt x="240167" y="214254"/>
                    <a:pt x="245919" y="215344"/>
                    <a:pt x="257423" y="217525"/>
                  </a:cubicBezTo>
                  <a:cubicBezTo>
                    <a:pt x="264818" y="219978"/>
                    <a:pt x="274679" y="223522"/>
                    <a:pt x="273857" y="219705"/>
                  </a:cubicBezTo>
                  <a:cubicBezTo>
                    <a:pt x="273857" y="219705"/>
                    <a:pt x="273857" y="219433"/>
                    <a:pt x="273857" y="219160"/>
                  </a:cubicBezTo>
                  <a:cubicBezTo>
                    <a:pt x="272762" y="217797"/>
                    <a:pt x="271118" y="215071"/>
                    <a:pt x="265366" y="210710"/>
                  </a:cubicBezTo>
                  <a:cubicBezTo>
                    <a:pt x="240441" y="191356"/>
                    <a:pt x="209216" y="181816"/>
                    <a:pt x="186481" y="159464"/>
                  </a:cubicBezTo>
                  <a:cubicBezTo>
                    <a:pt x="175525" y="148833"/>
                    <a:pt x="167856" y="135203"/>
                    <a:pt x="154435" y="126753"/>
                  </a:cubicBezTo>
                  <a:cubicBezTo>
                    <a:pt x="131427" y="112033"/>
                    <a:pt x="110336" y="109035"/>
                    <a:pt x="99654" y="108762"/>
                  </a:cubicBezTo>
                  <a:cubicBezTo>
                    <a:pt x="99654" y="108762"/>
                    <a:pt x="99654" y="108762"/>
                    <a:pt x="99380" y="108762"/>
                  </a:cubicBezTo>
                  <a:cubicBezTo>
                    <a:pt x="112802" y="96768"/>
                    <a:pt x="130605" y="37617"/>
                    <a:pt x="94450" y="36254"/>
                  </a:cubicBezTo>
                  <a:cubicBezTo>
                    <a:pt x="87876" y="36254"/>
                    <a:pt x="80481" y="37072"/>
                    <a:pt x="75551" y="37617"/>
                  </a:cubicBezTo>
                  <a:cubicBezTo>
                    <a:pt x="52542" y="40616"/>
                    <a:pt x="48434" y="41161"/>
                    <a:pt x="48434" y="35164"/>
                  </a:cubicBezTo>
                  <a:cubicBezTo>
                    <a:pt x="48160" y="23170"/>
                    <a:pt x="68429" y="818"/>
                    <a:pt x="51721" y="0"/>
                  </a:cubicBezTo>
                  <a:cubicBezTo>
                    <a:pt x="51173" y="0"/>
                    <a:pt x="6527" y="818"/>
                    <a:pt x="227" y="16628"/>
                  </a:cubicBezTo>
                  <a:cubicBezTo>
                    <a:pt x="-321" y="17991"/>
                    <a:pt x="227" y="20444"/>
                    <a:pt x="774" y="21807"/>
                  </a:cubicBezTo>
                  <a:cubicBezTo>
                    <a:pt x="2966" y="35982"/>
                    <a:pt x="12553" y="47158"/>
                    <a:pt x="15018" y="6106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158A9EC-B446-816B-B939-2B37B65281EA}"/>
                </a:ext>
              </a:extLst>
            </p:cNvPr>
            <p:cNvSpPr/>
            <p:nvPr/>
          </p:nvSpPr>
          <p:spPr>
            <a:xfrm>
              <a:off x="2117050" y="3548318"/>
              <a:ext cx="382542" cy="136249"/>
            </a:xfrm>
            <a:custGeom>
              <a:avLst/>
              <a:gdLst>
                <a:gd name="connsiteX0" fmla="*/ 304582 w 308495"/>
                <a:gd name="connsiteY0" fmla="*/ 37913 h 109876"/>
                <a:gd name="connsiteX1" fmla="*/ 304582 w 308495"/>
                <a:gd name="connsiteY1" fmla="*/ 35460 h 109876"/>
                <a:gd name="connsiteX2" fmla="*/ 286230 w 308495"/>
                <a:gd name="connsiteY2" fmla="*/ 19105 h 109876"/>
                <a:gd name="connsiteX3" fmla="*/ 281299 w 308495"/>
                <a:gd name="connsiteY3" fmla="*/ 17469 h 109876"/>
                <a:gd name="connsiteX4" fmla="*/ 241857 w 308495"/>
                <a:gd name="connsiteY4" fmla="*/ 12018 h 109876"/>
                <a:gd name="connsiteX5" fmla="*/ 215289 w 308495"/>
                <a:gd name="connsiteY5" fmla="*/ 24 h 109876"/>
                <a:gd name="connsiteX6" fmla="*/ 178859 w 308495"/>
                <a:gd name="connsiteY6" fmla="*/ 10927 h 109876"/>
                <a:gd name="connsiteX7" fmla="*/ 142156 w 308495"/>
                <a:gd name="connsiteY7" fmla="*/ 16924 h 109876"/>
                <a:gd name="connsiteX8" fmla="*/ 134213 w 308495"/>
                <a:gd name="connsiteY8" fmla="*/ 32189 h 109876"/>
                <a:gd name="connsiteX9" fmla="*/ 114766 w 308495"/>
                <a:gd name="connsiteY9" fmla="*/ 32734 h 109876"/>
                <a:gd name="connsiteX10" fmla="*/ 111479 w 308495"/>
                <a:gd name="connsiteY10" fmla="*/ 34642 h 109876"/>
                <a:gd name="connsiteX11" fmla="*/ 107096 w 308495"/>
                <a:gd name="connsiteY11" fmla="*/ 66808 h 109876"/>
                <a:gd name="connsiteX12" fmla="*/ 71763 w 308495"/>
                <a:gd name="connsiteY12" fmla="*/ 34642 h 109876"/>
                <a:gd name="connsiteX13" fmla="*/ 6300 w 308495"/>
                <a:gd name="connsiteY13" fmla="*/ 13108 h 109876"/>
                <a:gd name="connsiteX14" fmla="*/ 27116 w 308495"/>
                <a:gd name="connsiteY14" fmla="*/ 27828 h 109876"/>
                <a:gd name="connsiteX15" fmla="*/ 0 w 308495"/>
                <a:gd name="connsiteY15" fmla="*/ 49635 h 109876"/>
                <a:gd name="connsiteX16" fmla="*/ 25199 w 308495"/>
                <a:gd name="connsiteY16" fmla="*/ 49090 h 109876"/>
                <a:gd name="connsiteX17" fmla="*/ 57246 w 308495"/>
                <a:gd name="connsiteY17" fmla="*/ 80710 h 109876"/>
                <a:gd name="connsiteX18" fmla="*/ 92306 w 308495"/>
                <a:gd name="connsiteY18" fmla="*/ 85889 h 109876"/>
                <a:gd name="connsiteX19" fmla="*/ 104357 w 308495"/>
                <a:gd name="connsiteY19" fmla="*/ 104152 h 109876"/>
                <a:gd name="connsiteX20" fmla="*/ 133391 w 308495"/>
                <a:gd name="connsiteY20" fmla="*/ 104970 h 109876"/>
                <a:gd name="connsiteX21" fmla="*/ 159412 w 308495"/>
                <a:gd name="connsiteY21" fmla="*/ 103334 h 109876"/>
                <a:gd name="connsiteX22" fmla="*/ 192829 w 308495"/>
                <a:gd name="connsiteY22" fmla="*/ 109876 h 109876"/>
                <a:gd name="connsiteX23" fmla="*/ 197485 w 308495"/>
                <a:gd name="connsiteY23" fmla="*/ 109876 h 109876"/>
                <a:gd name="connsiteX24" fmla="*/ 238571 w 308495"/>
                <a:gd name="connsiteY24" fmla="*/ 101971 h 109876"/>
                <a:gd name="connsiteX25" fmla="*/ 308416 w 308495"/>
                <a:gd name="connsiteY25" fmla="*/ 54541 h 109876"/>
                <a:gd name="connsiteX26" fmla="*/ 300199 w 308495"/>
                <a:gd name="connsiteY26" fmla="*/ 38731 h 109876"/>
                <a:gd name="connsiteX27" fmla="*/ 305129 w 308495"/>
                <a:gd name="connsiteY27" fmla="*/ 37641 h 10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08495" h="109876">
                  <a:moveTo>
                    <a:pt x="304582" y="37913"/>
                  </a:moveTo>
                  <a:cubicBezTo>
                    <a:pt x="304582" y="37913"/>
                    <a:pt x="304582" y="36005"/>
                    <a:pt x="304582" y="35460"/>
                  </a:cubicBezTo>
                  <a:cubicBezTo>
                    <a:pt x="302116" y="31099"/>
                    <a:pt x="294721" y="22649"/>
                    <a:pt x="286230" y="19105"/>
                  </a:cubicBezTo>
                  <a:cubicBezTo>
                    <a:pt x="284860" y="18560"/>
                    <a:pt x="282943" y="17742"/>
                    <a:pt x="281299" y="17469"/>
                  </a:cubicBezTo>
                  <a:cubicBezTo>
                    <a:pt x="268426" y="13926"/>
                    <a:pt x="254457" y="17197"/>
                    <a:pt x="241857" y="12018"/>
                  </a:cubicBezTo>
                  <a:cubicBezTo>
                    <a:pt x="232819" y="8474"/>
                    <a:pt x="226245" y="-521"/>
                    <a:pt x="215289" y="24"/>
                  </a:cubicBezTo>
                  <a:cubicBezTo>
                    <a:pt x="202963" y="3022"/>
                    <a:pt x="191185" y="8201"/>
                    <a:pt x="178859" y="10927"/>
                  </a:cubicBezTo>
                  <a:cubicBezTo>
                    <a:pt x="166808" y="13653"/>
                    <a:pt x="154208" y="13108"/>
                    <a:pt x="142156" y="16924"/>
                  </a:cubicBezTo>
                  <a:cubicBezTo>
                    <a:pt x="134487" y="19377"/>
                    <a:pt x="139965" y="28918"/>
                    <a:pt x="134213" y="32189"/>
                  </a:cubicBezTo>
                  <a:cubicBezTo>
                    <a:pt x="127913" y="35733"/>
                    <a:pt x="121340" y="28918"/>
                    <a:pt x="114766" y="32734"/>
                  </a:cubicBezTo>
                  <a:cubicBezTo>
                    <a:pt x="113670" y="33279"/>
                    <a:pt x="112575" y="34097"/>
                    <a:pt x="111479" y="34642"/>
                  </a:cubicBezTo>
                  <a:cubicBezTo>
                    <a:pt x="109014" y="45273"/>
                    <a:pt x="118601" y="57540"/>
                    <a:pt x="107096" y="66808"/>
                  </a:cubicBezTo>
                  <a:cubicBezTo>
                    <a:pt x="103536" y="65445"/>
                    <a:pt x="76419" y="43093"/>
                    <a:pt x="71763" y="34642"/>
                  </a:cubicBezTo>
                  <a:cubicBezTo>
                    <a:pt x="61628" y="15289"/>
                    <a:pt x="18352" y="3567"/>
                    <a:pt x="6300" y="13108"/>
                  </a:cubicBezTo>
                  <a:cubicBezTo>
                    <a:pt x="9861" y="22921"/>
                    <a:pt x="21638" y="20740"/>
                    <a:pt x="27116" y="27828"/>
                  </a:cubicBezTo>
                  <a:cubicBezTo>
                    <a:pt x="23830" y="42002"/>
                    <a:pt x="6848" y="39822"/>
                    <a:pt x="0" y="49635"/>
                  </a:cubicBezTo>
                  <a:cubicBezTo>
                    <a:pt x="3835" y="52361"/>
                    <a:pt x="17530" y="50452"/>
                    <a:pt x="25199" y="49090"/>
                  </a:cubicBezTo>
                  <a:cubicBezTo>
                    <a:pt x="38620" y="46636"/>
                    <a:pt x="80802" y="61356"/>
                    <a:pt x="57246" y="80710"/>
                  </a:cubicBezTo>
                  <a:cubicBezTo>
                    <a:pt x="67380" y="93249"/>
                    <a:pt x="80802" y="82618"/>
                    <a:pt x="92306" y="85889"/>
                  </a:cubicBezTo>
                  <a:cubicBezTo>
                    <a:pt x="104357" y="89160"/>
                    <a:pt x="104357" y="93521"/>
                    <a:pt x="104357" y="104152"/>
                  </a:cubicBezTo>
                  <a:cubicBezTo>
                    <a:pt x="107096" y="106605"/>
                    <a:pt x="109562" y="107423"/>
                    <a:pt x="133391" y="104970"/>
                  </a:cubicBezTo>
                  <a:cubicBezTo>
                    <a:pt x="149004" y="103334"/>
                    <a:pt x="154208" y="102789"/>
                    <a:pt x="159412" y="103334"/>
                  </a:cubicBezTo>
                  <a:cubicBezTo>
                    <a:pt x="170916" y="104152"/>
                    <a:pt x="181325" y="109059"/>
                    <a:pt x="192829" y="109876"/>
                  </a:cubicBezTo>
                  <a:cubicBezTo>
                    <a:pt x="194198" y="109876"/>
                    <a:pt x="196115" y="109876"/>
                    <a:pt x="197485" y="109876"/>
                  </a:cubicBezTo>
                  <a:cubicBezTo>
                    <a:pt x="201593" y="109876"/>
                    <a:pt x="207071" y="109876"/>
                    <a:pt x="238571" y="101971"/>
                  </a:cubicBezTo>
                  <a:cubicBezTo>
                    <a:pt x="267057" y="95157"/>
                    <a:pt x="310607" y="63809"/>
                    <a:pt x="308416" y="54541"/>
                  </a:cubicBezTo>
                  <a:cubicBezTo>
                    <a:pt x="307047" y="48544"/>
                    <a:pt x="301842" y="44728"/>
                    <a:pt x="300199" y="38731"/>
                  </a:cubicBezTo>
                  <a:cubicBezTo>
                    <a:pt x="301103" y="37823"/>
                    <a:pt x="302746" y="37458"/>
                    <a:pt x="305129" y="3764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FB953A-5126-9C3F-C797-52A2C8E54EC8}"/>
                </a:ext>
              </a:extLst>
            </p:cNvPr>
            <p:cNvSpPr/>
            <p:nvPr/>
          </p:nvSpPr>
          <p:spPr>
            <a:xfrm>
              <a:off x="187507" y="5795413"/>
              <a:ext cx="315200" cy="179906"/>
            </a:xfrm>
            <a:custGeom>
              <a:avLst/>
              <a:gdLst>
                <a:gd name="connsiteX0" fmla="*/ 162425 w 254188"/>
                <a:gd name="connsiteY0" fmla="*/ 127893 h 145082"/>
                <a:gd name="connsiteX1" fmla="*/ 254183 w 254188"/>
                <a:gd name="connsiteY1" fmla="*/ 140705 h 145082"/>
                <a:gd name="connsiteX2" fmla="*/ 153934 w 254188"/>
                <a:gd name="connsiteY2" fmla="*/ 20221 h 145082"/>
                <a:gd name="connsiteX3" fmla="*/ 54781 w 254188"/>
                <a:gd name="connsiteY3" fmla="*/ 3321 h 145082"/>
                <a:gd name="connsiteX4" fmla="*/ 0 w 254188"/>
                <a:gd name="connsiteY4" fmla="*/ 36304 h 145082"/>
                <a:gd name="connsiteX5" fmla="*/ 49029 w 254188"/>
                <a:gd name="connsiteY5" fmla="*/ 25128 h 145082"/>
                <a:gd name="connsiteX6" fmla="*/ 99153 w 254188"/>
                <a:gd name="connsiteY6" fmla="*/ 22947 h 145082"/>
                <a:gd name="connsiteX7" fmla="*/ 84363 w 254188"/>
                <a:gd name="connsiteY7" fmla="*/ 24583 h 145082"/>
                <a:gd name="connsiteX8" fmla="*/ 83267 w 254188"/>
                <a:gd name="connsiteY8" fmla="*/ 25401 h 145082"/>
                <a:gd name="connsiteX9" fmla="*/ 122983 w 254188"/>
                <a:gd name="connsiteY9" fmla="*/ 48843 h 145082"/>
                <a:gd name="connsiteX10" fmla="*/ 158864 w 254188"/>
                <a:gd name="connsiteY10" fmla="*/ 79645 h 145082"/>
                <a:gd name="connsiteX11" fmla="*/ 169547 w 254188"/>
                <a:gd name="connsiteY11" fmla="*/ 101452 h 145082"/>
                <a:gd name="connsiteX12" fmla="*/ 176942 w 254188"/>
                <a:gd name="connsiteY12" fmla="*/ 113446 h 145082"/>
                <a:gd name="connsiteX13" fmla="*/ 162151 w 254188"/>
                <a:gd name="connsiteY13" fmla="*/ 127621 h 14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4188" h="145082">
                  <a:moveTo>
                    <a:pt x="162425" y="127893"/>
                  </a:moveTo>
                  <a:cubicBezTo>
                    <a:pt x="174751" y="143976"/>
                    <a:pt x="252814" y="149973"/>
                    <a:pt x="254183" y="140705"/>
                  </a:cubicBezTo>
                  <a:cubicBezTo>
                    <a:pt x="255005" y="135798"/>
                    <a:pt x="155030" y="21039"/>
                    <a:pt x="153934" y="20221"/>
                  </a:cubicBezTo>
                  <a:cubicBezTo>
                    <a:pt x="143800" y="13134"/>
                    <a:pt x="112575" y="-8128"/>
                    <a:pt x="54781" y="3321"/>
                  </a:cubicBezTo>
                  <a:cubicBezTo>
                    <a:pt x="22734" y="13952"/>
                    <a:pt x="0" y="35486"/>
                    <a:pt x="0" y="36304"/>
                  </a:cubicBezTo>
                  <a:cubicBezTo>
                    <a:pt x="4109" y="40120"/>
                    <a:pt x="28760" y="36577"/>
                    <a:pt x="49029" y="25128"/>
                  </a:cubicBezTo>
                  <a:cubicBezTo>
                    <a:pt x="77789" y="8773"/>
                    <a:pt x="97236" y="17768"/>
                    <a:pt x="99153" y="22947"/>
                  </a:cubicBezTo>
                  <a:cubicBezTo>
                    <a:pt x="97510" y="25946"/>
                    <a:pt x="93675" y="29762"/>
                    <a:pt x="84363" y="24583"/>
                  </a:cubicBezTo>
                  <a:cubicBezTo>
                    <a:pt x="84089" y="24583"/>
                    <a:pt x="83541" y="25128"/>
                    <a:pt x="83267" y="25401"/>
                  </a:cubicBezTo>
                  <a:cubicBezTo>
                    <a:pt x="84363" y="39302"/>
                    <a:pt x="107644" y="45027"/>
                    <a:pt x="122983" y="48843"/>
                  </a:cubicBezTo>
                  <a:cubicBezTo>
                    <a:pt x="151195" y="55930"/>
                    <a:pt x="153112" y="61927"/>
                    <a:pt x="158864" y="79645"/>
                  </a:cubicBezTo>
                  <a:cubicBezTo>
                    <a:pt x="161877" y="88641"/>
                    <a:pt x="163795" y="93820"/>
                    <a:pt x="169547" y="101452"/>
                  </a:cubicBezTo>
                  <a:cubicBezTo>
                    <a:pt x="173655" y="106631"/>
                    <a:pt x="176668" y="110448"/>
                    <a:pt x="176942" y="113446"/>
                  </a:cubicBezTo>
                  <a:cubicBezTo>
                    <a:pt x="177764" y="122987"/>
                    <a:pt x="166808" y="122442"/>
                    <a:pt x="162151" y="12762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F215EF2-328F-CFD0-457A-B0D40D8D7BDE}"/>
                </a:ext>
              </a:extLst>
            </p:cNvPr>
            <p:cNvSpPr/>
            <p:nvPr/>
          </p:nvSpPr>
          <p:spPr>
            <a:xfrm>
              <a:off x="470094" y="5989996"/>
              <a:ext cx="253413" cy="107784"/>
            </a:xfrm>
            <a:custGeom>
              <a:avLst/>
              <a:gdLst>
                <a:gd name="connsiteX0" fmla="*/ 58889 w 204361"/>
                <a:gd name="connsiteY0" fmla="*/ 66380 h 86921"/>
                <a:gd name="connsiteX1" fmla="*/ 72037 w 204361"/>
                <a:gd name="connsiteY1" fmla="*/ 86824 h 86921"/>
                <a:gd name="connsiteX2" fmla="*/ 106822 w 204361"/>
                <a:gd name="connsiteY2" fmla="*/ 60383 h 86921"/>
                <a:gd name="connsiteX3" fmla="*/ 116409 w 204361"/>
                <a:gd name="connsiteY3" fmla="*/ 61201 h 86921"/>
                <a:gd name="connsiteX4" fmla="*/ 199950 w 204361"/>
                <a:gd name="connsiteY4" fmla="*/ 68016 h 86921"/>
                <a:gd name="connsiteX5" fmla="*/ 204332 w 204361"/>
                <a:gd name="connsiteY5" fmla="*/ 64744 h 86921"/>
                <a:gd name="connsiteX6" fmla="*/ 199676 w 204361"/>
                <a:gd name="connsiteY6" fmla="*/ 39394 h 86921"/>
                <a:gd name="connsiteX7" fmla="*/ 52316 w 204361"/>
                <a:gd name="connsiteY7" fmla="*/ 141 h 86921"/>
                <a:gd name="connsiteX8" fmla="*/ 48755 w 204361"/>
                <a:gd name="connsiteY8" fmla="*/ 1777 h 86921"/>
                <a:gd name="connsiteX9" fmla="*/ 50946 w 204361"/>
                <a:gd name="connsiteY9" fmla="*/ 5866 h 86921"/>
                <a:gd name="connsiteX10" fmla="*/ 64367 w 204361"/>
                <a:gd name="connsiteY10" fmla="*/ 49480 h 86921"/>
                <a:gd name="connsiteX11" fmla="*/ 33964 w 204361"/>
                <a:gd name="connsiteY11" fmla="*/ 47572 h 86921"/>
                <a:gd name="connsiteX12" fmla="*/ 0 w 204361"/>
                <a:gd name="connsiteY12" fmla="*/ 44300 h 86921"/>
                <a:gd name="connsiteX13" fmla="*/ 1096 w 204361"/>
                <a:gd name="connsiteY13" fmla="*/ 45936 h 86921"/>
                <a:gd name="connsiteX14" fmla="*/ 58889 w 204361"/>
                <a:gd name="connsiteY14" fmla="*/ 66380 h 8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4361" h="86921">
                  <a:moveTo>
                    <a:pt x="58889" y="66380"/>
                  </a:moveTo>
                  <a:cubicBezTo>
                    <a:pt x="66832" y="71014"/>
                    <a:pt x="60533" y="85734"/>
                    <a:pt x="72037" y="86824"/>
                  </a:cubicBezTo>
                  <a:cubicBezTo>
                    <a:pt x="92032" y="88732"/>
                    <a:pt x="89841" y="62019"/>
                    <a:pt x="106822" y="60383"/>
                  </a:cubicBezTo>
                  <a:cubicBezTo>
                    <a:pt x="108740" y="60383"/>
                    <a:pt x="110383" y="60383"/>
                    <a:pt x="116409" y="61201"/>
                  </a:cubicBezTo>
                  <a:cubicBezTo>
                    <a:pt x="147086" y="66380"/>
                    <a:pt x="199676" y="68016"/>
                    <a:pt x="199950" y="68016"/>
                  </a:cubicBezTo>
                  <a:cubicBezTo>
                    <a:pt x="202415" y="67470"/>
                    <a:pt x="204332" y="67198"/>
                    <a:pt x="204332" y="64744"/>
                  </a:cubicBezTo>
                  <a:cubicBezTo>
                    <a:pt x="204880" y="56022"/>
                    <a:pt x="197485" y="48662"/>
                    <a:pt x="199676" y="39394"/>
                  </a:cubicBezTo>
                  <a:cubicBezTo>
                    <a:pt x="206798" y="11045"/>
                    <a:pt x="61628" y="-1494"/>
                    <a:pt x="52316" y="141"/>
                  </a:cubicBezTo>
                  <a:cubicBezTo>
                    <a:pt x="49851" y="687"/>
                    <a:pt x="49577" y="959"/>
                    <a:pt x="48755" y="1777"/>
                  </a:cubicBezTo>
                  <a:cubicBezTo>
                    <a:pt x="48755" y="3222"/>
                    <a:pt x="49486" y="4584"/>
                    <a:pt x="50946" y="5866"/>
                  </a:cubicBezTo>
                  <a:cubicBezTo>
                    <a:pt x="72311" y="25492"/>
                    <a:pt x="65463" y="48662"/>
                    <a:pt x="64367" y="49480"/>
                  </a:cubicBezTo>
                  <a:cubicBezTo>
                    <a:pt x="61628" y="51933"/>
                    <a:pt x="50124" y="50025"/>
                    <a:pt x="33964" y="47572"/>
                  </a:cubicBezTo>
                  <a:cubicBezTo>
                    <a:pt x="4656" y="42938"/>
                    <a:pt x="1643" y="43755"/>
                    <a:pt x="0" y="44300"/>
                  </a:cubicBezTo>
                  <a:cubicBezTo>
                    <a:pt x="274" y="44846"/>
                    <a:pt x="548" y="45663"/>
                    <a:pt x="1096" y="45936"/>
                  </a:cubicBezTo>
                  <a:cubicBezTo>
                    <a:pt x="18899" y="56567"/>
                    <a:pt x="40812" y="56294"/>
                    <a:pt x="58889" y="6638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1FF3550-628A-5D70-F38B-660531869697}"/>
                </a:ext>
              </a:extLst>
            </p:cNvPr>
            <p:cNvSpPr/>
            <p:nvPr/>
          </p:nvSpPr>
          <p:spPr>
            <a:xfrm>
              <a:off x="902259" y="4405228"/>
              <a:ext cx="94253" cy="35878"/>
            </a:xfrm>
            <a:custGeom>
              <a:avLst/>
              <a:gdLst>
                <a:gd name="connsiteX0" fmla="*/ 3181 w 76009"/>
                <a:gd name="connsiteY0" fmla="*/ 265 h 28933"/>
                <a:gd name="connsiteX1" fmla="*/ 25094 w 76009"/>
                <a:gd name="connsiteY1" fmla="*/ 21526 h 28933"/>
                <a:gd name="connsiteX2" fmla="*/ 75766 w 76009"/>
                <a:gd name="connsiteY2" fmla="*/ 19891 h 28933"/>
                <a:gd name="connsiteX3" fmla="*/ 3181 w 76009"/>
                <a:gd name="connsiteY3" fmla="*/ 265 h 2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9" h="28933">
                  <a:moveTo>
                    <a:pt x="3181" y="265"/>
                  </a:moveTo>
                  <a:cubicBezTo>
                    <a:pt x="-9418" y="4899"/>
                    <a:pt x="19068" y="18801"/>
                    <a:pt x="25094" y="21526"/>
                  </a:cubicBezTo>
                  <a:cubicBezTo>
                    <a:pt x="62618" y="38972"/>
                    <a:pt x="75766" y="20164"/>
                    <a:pt x="75766" y="19891"/>
                  </a:cubicBezTo>
                  <a:cubicBezTo>
                    <a:pt x="80422" y="9805"/>
                    <a:pt x="16876" y="-1916"/>
                    <a:pt x="3181" y="26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7524ADC-0FB2-9446-249F-9D270C8C910B}"/>
                </a:ext>
              </a:extLst>
            </p:cNvPr>
            <p:cNvSpPr/>
            <p:nvPr/>
          </p:nvSpPr>
          <p:spPr>
            <a:xfrm>
              <a:off x="1" y="3408782"/>
              <a:ext cx="2108899" cy="3449218"/>
            </a:xfrm>
            <a:custGeom>
              <a:avLst/>
              <a:gdLst>
                <a:gd name="connsiteX0" fmla="*/ 69982 w 2108899"/>
                <a:gd name="connsiteY0" fmla="*/ 2469049 h 3449218"/>
                <a:gd name="connsiteX1" fmla="*/ 113464 w 2108899"/>
                <a:gd name="connsiteY1" fmla="*/ 2491140 h 3449218"/>
                <a:gd name="connsiteX2" fmla="*/ 76103 w 2108899"/>
                <a:gd name="connsiteY2" fmla="*/ 2612488 h 3449218"/>
                <a:gd name="connsiteX3" fmla="*/ 70330 w 2108899"/>
                <a:gd name="connsiteY3" fmla="*/ 2713216 h 3449218"/>
                <a:gd name="connsiteX4" fmla="*/ 259513 w 2108899"/>
                <a:gd name="connsiteY4" fmla="*/ 2716260 h 3449218"/>
                <a:gd name="connsiteX5" fmla="*/ 282610 w 2108899"/>
                <a:gd name="connsiteY5" fmla="*/ 2855522 h 3449218"/>
                <a:gd name="connsiteX6" fmla="*/ 549573 w 2108899"/>
                <a:gd name="connsiteY6" fmla="*/ 2954898 h 3449218"/>
                <a:gd name="connsiteX7" fmla="*/ 1057008 w 2108899"/>
                <a:gd name="connsiteY7" fmla="*/ 2814284 h 3449218"/>
                <a:gd name="connsiteX8" fmla="*/ 1085539 w 2108899"/>
                <a:gd name="connsiteY8" fmla="*/ 2823072 h 3449218"/>
                <a:gd name="connsiteX9" fmla="*/ 1228531 w 2108899"/>
                <a:gd name="connsiteY9" fmla="*/ 2934617 h 3449218"/>
                <a:gd name="connsiteX10" fmla="*/ 1442169 w 2108899"/>
                <a:gd name="connsiteY10" fmla="*/ 2999178 h 3449218"/>
                <a:gd name="connsiteX11" fmla="*/ 1577689 w 2108899"/>
                <a:gd name="connsiteY11" fmla="*/ 3110723 h 3449218"/>
                <a:gd name="connsiteX12" fmla="*/ 1656488 w 2108899"/>
                <a:gd name="connsiteY12" fmla="*/ 3211452 h 3449218"/>
                <a:gd name="connsiteX13" fmla="*/ 1895600 w 2108899"/>
                <a:gd name="connsiteY13" fmla="*/ 3269253 h 3449218"/>
                <a:gd name="connsiteX14" fmla="*/ 2039272 w 2108899"/>
                <a:gd name="connsiteY14" fmla="*/ 3344968 h 3449218"/>
                <a:gd name="connsiteX15" fmla="*/ 2090220 w 2108899"/>
                <a:gd name="connsiteY15" fmla="*/ 3344629 h 3449218"/>
                <a:gd name="connsiteX16" fmla="*/ 2092597 w 2108899"/>
                <a:gd name="connsiteY16" fmla="*/ 3401416 h 3449218"/>
                <a:gd name="connsiteX17" fmla="*/ 2093956 w 2108899"/>
                <a:gd name="connsiteY17" fmla="*/ 3399726 h 3449218"/>
                <a:gd name="connsiteX18" fmla="*/ 2108899 w 2108899"/>
                <a:gd name="connsiteY18" fmla="*/ 3434204 h 3449218"/>
                <a:gd name="connsiteX19" fmla="*/ 2108899 w 2108899"/>
                <a:gd name="connsiteY19" fmla="*/ 3438598 h 3449218"/>
                <a:gd name="connsiteX20" fmla="*/ 2107088 w 2108899"/>
                <a:gd name="connsiteY20" fmla="*/ 3443902 h 3449218"/>
                <a:gd name="connsiteX21" fmla="*/ 2104881 w 2108899"/>
                <a:gd name="connsiteY21" fmla="*/ 3449218 h 3449218"/>
                <a:gd name="connsiteX22" fmla="*/ 542336 w 2108899"/>
                <a:gd name="connsiteY22" fmla="*/ 3449218 h 3449218"/>
                <a:gd name="connsiteX23" fmla="*/ 521722 w 2108899"/>
                <a:gd name="connsiteY23" fmla="*/ 3422374 h 3449218"/>
                <a:gd name="connsiteX24" fmla="*/ 511873 w 2108899"/>
                <a:gd name="connsiteY24" fmla="*/ 3405472 h 3449218"/>
                <a:gd name="connsiteX25" fmla="*/ 535648 w 2108899"/>
                <a:gd name="connsiteY25" fmla="*/ 3207058 h 3449218"/>
                <a:gd name="connsiteX26" fmla="*/ 572670 w 2108899"/>
                <a:gd name="connsiteY26" fmla="*/ 3093146 h 3449218"/>
                <a:gd name="connsiteX27" fmla="*/ 435112 w 2108899"/>
                <a:gd name="connsiteY27" fmla="*/ 2998502 h 3449218"/>
                <a:gd name="connsiteX28" fmla="*/ 49272 w 2108899"/>
                <a:gd name="connsiteY28" fmla="*/ 2793664 h 3449218"/>
                <a:gd name="connsiteX29" fmla="*/ 32288 w 2108899"/>
                <a:gd name="connsiteY29" fmla="*/ 2791637 h 3449218"/>
                <a:gd name="connsiteX30" fmla="*/ 0 w 2108899"/>
                <a:gd name="connsiteY30" fmla="*/ 2780926 h 3449218"/>
                <a:gd name="connsiteX31" fmla="*/ 0 w 2108899"/>
                <a:gd name="connsiteY31" fmla="*/ 2519097 h 3449218"/>
                <a:gd name="connsiteX32" fmla="*/ 3466 w 2108899"/>
                <a:gd name="connsiteY32" fmla="*/ 2509489 h 3449218"/>
                <a:gd name="connsiteX33" fmla="*/ 69982 w 2108899"/>
                <a:gd name="connsiteY33" fmla="*/ 2469049 h 3449218"/>
                <a:gd name="connsiteX34" fmla="*/ 0 w 2108899"/>
                <a:gd name="connsiteY34" fmla="*/ 2158800 h 3449218"/>
                <a:gd name="connsiteX35" fmla="*/ 1041 w 2108899"/>
                <a:gd name="connsiteY35" fmla="*/ 2159547 h 3449218"/>
                <a:gd name="connsiteX36" fmla="*/ 0 w 2108899"/>
                <a:gd name="connsiteY36" fmla="*/ 2160421 h 3449218"/>
                <a:gd name="connsiteX37" fmla="*/ 543460 w 2108899"/>
                <a:gd name="connsiteY37" fmla="*/ 304 h 3449218"/>
                <a:gd name="connsiteX38" fmla="*/ 388920 w 2108899"/>
                <a:gd name="connsiteY38" fmla="*/ 116920 h 3449218"/>
                <a:gd name="connsiteX39" fmla="*/ 396053 w 2108899"/>
                <a:gd name="connsiteY39" fmla="*/ 122329 h 3449218"/>
                <a:gd name="connsiteX40" fmla="*/ 348162 w 2108899"/>
                <a:gd name="connsiteY40" fmla="*/ 208184 h 3449218"/>
                <a:gd name="connsiteX41" fmla="*/ 377372 w 2108899"/>
                <a:gd name="connsiteY41" fmla="*/ 209875 h 3449218"/>
                <a:gd name="connsiteX42" fmla="*/ 351218 w 2108899"/>
                <a:gd name="connsiteY42" fmla="*/ 266323 h 3449218"/>
                <a:gd name="connsiteX43" fmla="*/ 417451 w 2108899"/>
                <a:gd name="connsiteY43" fmla="*/ 203790 h 3449218"/>
                <a:gd name="connsiteX44" fmla="*/ 382127 w 2108899"/>
                <a:gd name="connsiteY44" fmla="*/ 279167 h 3449218"/>
                <a:gd name="connsiteX45" fmla="*/ 498966 w 2108899"/>
                <a:gd name="connsiteY45" fmla="*/ 206494 h 3449218"/>
                <a:gd name="connsiteX46" fmla="*/ 586255 w 2108899"/>
                <a:gd name="connsiteY46" fmla="*/ 179790 h 3449218"/>
                <a:gd name="connsiteX47" fmla="*/ 576746 w 2108899"/>
                <a:gd name="connsiteY47" fmla="*/ 201086 h 3449218"/>
                <a:gd name="connsiteX48" fmla="*/ 544479 w 2108899"/>
                <a:gd name="connsiteY48" fmla="*/ 222043 h 3449218"/>
                <a:gd name="connsiteX49" fmla="*/ 542440 w 2108899"/>
                <a:gd name="connsiteY49" fmla="*/ 264633 h 3449218"/>
                <a:gd name="connsiteX50" fmla="*/ 529874 w 2108899"/>
                <a:gd name="connsiteY50" fmla="*/ 279167 h 3449218"/>
                <a:gd name="connsiteX51" fmla="*/ 432734 w 2108899"/>
                <a:gd name="connsiteY51" fmla="*/ 324462 h 3449218"/>
                <a:gd name="connsiteX52" fmla="*/ 387561 w 2108899"/>
                <a:gd name="connsiteY52" fmla="*/ 336630 h 3449218"/>
                <a:gd name="connsiteX53" fmla="*/ 400467 w 2108899"/>
                <a:gd name="connsiteY53" fmla="*/ 341025 h 3449218"/>
                <a:gd name="connsiteX54" fmla="*/ 265966 w 2108899"/>
                <a:gd name="connsiteY54" fmla="*/ 380572 h 3449218"/>
                <a:gd name="connsiteX55" fmla="*/ 358691 w 2108899"/>
                <a:gd name="connsiteY55" fmla="*/ 392064 h 3449218"/>
                <a:gd name="connsiteX56" fmla="*/ 172904 w 2108899"/>
                <a:gd name="connsiteY56" fmla="*/ 484681 h 3449218"/>
                <a:gd name="connsiteX57" fmla="*/ 211963 w 2108899"/>
                <a:gd name="connsiteY57" fmla="*/ 504286 h 3449218"/>
                <a:gd name="connsiteX58" fmla="*/ 18703 w 2108899"/>
                <a:gd name="connsiteY58" fmla="*/ 712842 h 3449218"/>
                <a:gd name="connsiteX59" fmla="*/ 67272 w 2108899"/>
                <a:gd name="connsiteY59" fmla="*/ 735488 h 3449218"/>
                <a:gd name="connsiteX60" fmla="*/ 83576 w 2108899"/>
                <a:gd name="connsiteY60" fmla="*/ 795993 h 3449218"/>
                <a:gd name="connsiteX61" fmla="*/ 145731 w 2108899"/>
                <a:gd name="connsiteY61" fmla="*/ 776388 h 3449218"/>
                <a:gd name="connsiteX62" fmla="*/ 161016 w 2108899"/>
                <a:gd name="connsiteY62" fmla="*/ 780444 h 3449218"/>
                <a:gd name="connsiteX63" fmla="*/ 228945 w 2108899"/>
                <a:gd name="connsiteY63" fmla="*/ 824724 h 3449218"/>
                <a:gd name="connsiteX64" fmla="*/ 311480 w 2108899"/>
                <a:gd name="connsiteY64" fmla="*/ 834188 h 3449218"/>
                <a:gd name="connsiteX65" fmla="*/ 326764 w 2108899"/>
                <a:gd name="connsiteY65" fmla="*/ 835203 h 3449218"/>
                <a:gd name="connsiteX66" fmla="*/ 327443 w 2108899"/>
                <a:gd name="connsiteY66" fmla="*/ 844329 h 3449218"/>
                <a:gd name="connsiteX67" fmla="*/ 312498 w 2108899"/>
                <a:gd name="connsiteY67" fmla="*/ 856498 h 3449218"/>
                <a:gd name="connsiteX68" fmla="*/ 312498 w 2108899"/>
                <a:gd name="connsiteY68" fmla="*/ 932889 h 3449218"/>
                <a:gd name="connsiteX69" fmla="*/ 391977 w 2108899"/>
                <a:gd name="connsiteY69" fmla="*/ 989338 h 3449218"/>
                <a:gd name="connsiteX70" fmla="*/ 432056 w 2108899"/>
                <a:gd name="connsiteY70" fmla="*/ 827090 h 3449218"/>
                <a:gd name="connsiteX71" fmla="*/ 446659 w 2108899"/>
                <a:gd name="connsiteY71" fmla="*/ 814246 h 3449218"/>
                <a:gd name="connsiteX72" fmla="*/ 479266 w 2108899"/>
                <a:gd name="connsiteY72" fmla="*/ 783825 h 3449218"/>
                <a:gd name="connsiteX73" fmla="*/ 530553 w 2108899"/>
                <a:gd name="connsiteY73" fmla="*/ 678702 h 3449218"/>
                <a:gd name="connsiteX74" fmla="*/ 507117 w 2108899"/>
                <a:gd name="connsiteY74" fmla="*/ 618197 h 3449218"/>
                <a:gd name="connsiteX75" fmla="*/ 537006 w 2108899"/>
                <a:gd name="connsiteY75" fmla="*/ 574593 h 3449218"/>
                <a:gd name="connsiteX76" fmla="*/ 544479 w 2108899"/>
                <a:gd name="connsiteY76" fmla="*/ 469471 h 3449218"/>
                <a:gd name="connsiteX77" fmla="*/ 662337 w 2108899"/>
                <a:gd name="connsiteY77" fmla="*/ 451893 h 3449218"/>
                <a:gd name="connsiteX78" fmla="*/ 681017 w 2108899"/>
                <a:gd name="connsiteY78" fmla="*/ 454259 h 3449218"/>
                <a:gd name="connsiteX79" fmla="*/ 729248 w 2108899"/>
                <a:gd name="connsiteY79" fmla="*/ 478259 h 3449218"/>
                <a:gd name="connsiteX80" fmla="*/ 741135 w 2108899"/>
                <a:gd name="connsiteY80" fmla="*/ 491441 h 3449218"/>
                <a:gd name="connsiteX81" fmla="*/ 793442 w 2108899"/>
                <a:gd name="connsiteY81" fmla="*/ 495159 h 3449218"/>
                <a:gd name="connsiteX82" fmla="*/ 769326 w 2108899"/>
                <a:gd name="connsiteY82" fmla="*/ 578311 h 3449218"/>
                <a:gd name="connsiteX83" fmla="*/ 855597 w 2108899"/>
                <a:gd name="connsiteY83" fmla="*/ 601634 h 3449218"/>
                <a:gd name="connsiteX84" fmla="*/ 880391 w 2108899"/>
                <a:gd name="connsiteY84" fmla="*/ 573917 h 3449218"/>
                <a:gd name="connsiteX85" fmla="*/ 913677 w 2108899"/>
                <a:gd name="connsiteY85" fmla="*/ 561748 h 3449218"/>
                <a:gd name="connsiteX86" fmla="*/ 914355 w 2108899"/>
                <a:gd name="connsiteY86" fmla="*/ 534707 h 3449218"/>
                <a:gd name="connsiteX87" fmla="*/ 1006401 w 2108899"/>
                <a:gd name="connsiteY87" fmla="*/ 587100 h 3449218"/>
                <a:gd name="connsiteX88" fmla="*/ 1019647 w 2108899"/>
                <a:gd name="connsiteY88" fmla="*/ 646253 h 3449218"/>
                <a:gd name="connsiteX89" fmla="*/ 1013194 w 2108899"/>
                <a:gd name="connsiteY89" fmla="*/ 666872 h 3449218"/>
                <a:gd name="connsiteX90" fmla="*/ 1051235 w 2108899"/>
                <a:gd name="connsiteY90" fmla="*/ 689180 h 3449218"/>
                <a:gd name="connsiteX91" fmla="*/ 1053951 w 2108899"/>
                <a:gd name="connsiteY91" fmla="*/ 719264 h 3449218"/>
                <a:gd name="connsiteX92" fmla="*/ 1071613 w 2108899"/>
                <a:gd name="connsiteY92" fmla="*/ 718250 h 3449218"/>
                <a:gd name="connsiteX93" fmla="*/ 1160941 w 2108899"/>
                <a:gd name="connsiteY93" fmla="*/ 745967 h 3449218"/>
                <a:gd name="connsiteX94" fmla="*/ 1152789 w 2108899"/>
                <a:gd name="connsiteY94" fmla="*/ 751713 h 3449218"/>
                <a:gd name="connsiteX95" fmla="*/ 844728 w 2108899"/>
                <a:gd name="connsiteY95" fmla="*/ 779768 h 3449218"/>
                <a:gd name="connsiteX96" fmla="*/ 1152109 w 2108899"/>
                <a:gd name="connsiteY96" fmla="*/ 752051 h 3449218"/>
                <a:gd name="connsiteX97" fmla="*/ 1079425 w 2108899"/>
                <a:gd name="connsiteY97" fmla="*/ 794641 h 3449218"/>
                <a:gd name="connsiteX98" fmla="*/ 1084519 w 2108899"/>
                <a:gd name="connsiteY98" fmla="*/ 806134 h 3449218"/>
                <a:gd name="connsiteX99" fmla="*/ 1165017 w 2108899"/>
                <a:gd name="connsiteY99" fmla="*/ 773008 h 3449218"/>
                <a:gd name="connsiteX100" fmla="*/ 1177244 w 2108899"/>
                <a:gd name="connsiteY100" fmla="*/ 773008 h 3449218"/>
                <a:gd name="connsiteX101" fmla="*/ 1219360 w 2108899"/>
                <a:gd name="connsiteY101" fmla="*/ 781796 h 3449218"/>
                <a:gd name="connsiteX102" fmla="*/ 1227172 w 2108899"/>
                <a:gd name="connsiteY102" fmla="*/ 793966 h 3449218"/>
                <a:gd name="connsiteX103" fmla="*/ 1223096 w 2108899"/>
                <a:gd name="connsiteY103" fmla="*/ 846019 h 3449218"/>
                <a:gd name="connsiteX104" fmla="*/ 981606 w 2108899"/>
                <a:gd name="connsiteY104" fmla="*/ 954522 h 3449218"/>
                <a:gd name="connsiteX105" fmla="*/ 642637 w 2108899"/>
                <a:gd name="connsiteY105" fmla="*/ 1179303 h 3449218"/>
                <a:gd name="connsiteX106" fmla="*/ 903148 w 2108899"/>
                <a:gd name="connsiteY106" fmla="*/ 1045111 h 3449218"/>
                <a:gd name="connsiteX107" fmla="*/ 837256 w 2108899"/>
                <a:gd name="connsiteY107" fmla="*/ 1095137 h 3449218"/>
                <a:gd name="connsiteX108" fmla="*/ 871221 w 2108899"/>
                <a:gd name="connsiteY108" fmla="*/ 1117108 h 3449218"/>
                <a:gd name="connsiteX109" fmla="*/ 908922 w 2108899"/>
                <a:gd name="connsiteY109" fmla="*/ 1169839 h 3449218"/>
                <a:gd name="connsiteX110" fmla="*/ 910959 w 2108899"/>
                <a:gd name="connsiteY110" fmla="*/ 1133671 h 3449218"/>
                <a:gd name="connsiteX111" fmla="*/ 911638 w 2108899"/>
                <a:gd name="connsiteY111" fmla="*/ 1133332 h 3449218"/>
                <a:gd name="connsiteX112" fmla="*/ 912318 w 2108899"/>
                <a:gd name="connsiteY112" fmla="*/ 1138064 h 3449218"/>
                <a:gd name="connsiteX113" fmla="*/ 925904 w 2108899"/>
                <a:gd name="connsiteY113" fmla="*/ 1161725 h 3449218"/>
                <a:gd name="connsiteX114" fmla="*/ 970059 w 2108899"/>
                <a:gd name="connsiteY114" fmla="*/ 1165783 h 3449218"/>
                <a:gd name="connsiteX115" fmla="*/ 975492 w 2108899"/>
                <a:gd name="connsiteY115" fmla="*/ 1165783 h 3449218"/>
                <a:gd name="connsiteX116" fmla="*/ 975492 w 2108899"/>
                <a:gd name="connsiteY116" fmla="*/ 1166120 h 3449218"/>
                <a:gd name="connsiteX117" fmla="*/ 975492 w 2108899"/>
                <a:gd name="connsiteY117" fmla="*/ 1166796 h 3449218"/>
                <a:gd name="connsiteX118" fmla="*/ 950698 w 2108899"/>
                <a:gd name="connsiteY118" fmla="*/ 1184710 h 3449218"/>
                <a:gd name="connsiteX119" fmla="*/ 1002325 w 2108899"/>
                <a:gd name="connsiteY119" fmla="*/ 1199246 h 3449218"/>
                <a:gd name="connsiteX120" fmla="*/ 1046139 w 2108899"/>
                <a:gd name="connsiteY120" fmla="*/ 1124544 h 3449218"/>
                <a:gd name="connsiteX121" fmla="*/ 823330 w 2108899"/>
                <a:gd name="connsiteY121" fmla="*/ 1322960 h 3449218"/>
                <a:gd name="connsiteX122" fmla="*/ 917753 w 2108899"/>
                <a:gd name="connsiteY122" fmla="*/ 1237780 h 3449218"/>
                <a:gd name="connsiteX123" fmla="*/ 917753 w 2108899"/>
                <a:gd name="connsiteY123" fmla="*/ 1223921 h 3449218"/>
                <a:gd name="connsiteX124" fmla="*/ 888883 w 2108899"/>
                <a:gd name="connsiteY124" fmla="*/ 1218175 h 3449218"/>
                <a:gd name="connsiteX125" fmla="*/ 894316 w 2108899"/>
                <a:gd name="connsiteY125" fmla="*/ 1207020 h 3449218"/>
                <a:gd name="connsiteX126" fmla="*/ 723813 w 2108899"/>
                <a:gd name="connsiteY126" fmla="*/ 1299299 h 3449218"/>
                <a:gd name="connsiteX127" fmla="*/ 657922 w 2108899"/>
                <a:gd name="connsiteY127" fmla="*/ 1449377 h 3449218"/>
                <a:gd name="connsiteX128" fmla="*/ 535987 w 2108899"/>
                <a:gd name="connsiteY128" fmla="*/ 1510558 h 3449218"/>
                <a:gd name="connsiteX129" fmla="*/ 497947 w 2108899"/>
                <a:gd name="connsiteY129" fmla="*/ 1604188 h 3449218"/>
                <a:gd name="connsiteX130" fmla="*/ 475530 w 2108899"/>
                <a:gd name="connsiteY130" fmla="*/ 1564641 h 3449218"/>
                <a:gd name="connsiteX131" fmla="*/ 458548 w 2108899"/>
                <a:gd name="connsiteY131" fmla="*/ 1696128 h 3449218"/>
                <a:gd name="connsiteX132" fmla="*/ 457188 w 2108899"/>
                <a:gd name="connsiteY132" fmla="*/ 1581878 h 3449218"/>
                <a:gd name="connsiteX133" fmla="*/ 437829 w 2108899"/>
                <a:gd name="connsiteY133" fmla="*/ 1772520 h 3449218"/>
                <a:gd name="connsiteX134" fmla="*/ 450056 w 2108899"/>
                <a:gd name="connsiteY134" fmla="*/ 1776913 h 3449218"/>
                <a:gd name="connsiteX135" fmla="*/ 448358 w 2108899"/>
                <a:gd name="connsiteY135" fmla="*/ 1791786 h 3449218"/>
                <a:gd name="connsiteX136" fmla="*/ 436130 w 2108899"/>
                <a:gd name="connsiteY136" fmla="*/ 1795505 h 3449218"/>
                <a:gd name="connsiteX137" fmla="*/ 434772 w 2108899"/>
                <a:gd name="connsiteY137" fmla="*/ 1808011 h 3449218"/>
                <a:gd name="connsiteX138" fmla="*/ 443263 w 2108899"/>
                <a:gd name="connsiteY138" fmla="*/ 1817815 h 3449218"/>
                <a:gd name="connsiteX139" fmla="*/ 444622 w 2108899"/>
                <a:gd name="connsiteY139" fmla="*/ 1817815 h 3449218"/>
                <a:gd name="connsiteX140" fmla="*/ 264269 w 2108899"/>
                <a:gd name="connsiteY140" fmla="*/ 2012511 h 3449218"/>
                <a:gd name="connsiteX141" fmla="*/ 305026 w 2108899"/>
                <a:gd name="connsiteY141" fmla="*/ 2301514 h 3449218"/>
                <a:gd name="connsiteX142" fmla="*/ 191584 w 2108899"/>
                <a:gd name="connsiteY142" fmla="*/ 2092959 h 3449218"/>
                <a:gd name="connsiteX143" fmla="*/ 15099 w 2108899"/>
                <a:gd name="connsiteY143" fmla="*/ 2112875 h 3449218"/>
                <a:gd name="connsiteX144" fmla="*/ 0 w 2108899"/>
                <a:gd name="connsiteY144" fmla="*/ 2115767 h 3449218"/>
                <a:gd name="connsiteX145" fmla="*/ 0 w 2108899"/>
                <a:gd name="connsiteY145" fmla="*/ 342747 h 3449218"/>
                <a:gd name="connsiteX146" fmla="*/ 36024 w 2108899"/>
                <a:gd name="connsiteY146" fmla="*/ 328180 h 3449218"/>
                <a:gd name="connsiteX147" fmla="*/ 44856 w 2108899"/>
                <a:gd name="connsiteY147" fmla="*/ 350489 h 3449218"/>
                <a:gd name="connsiteX148" fmla="*/ 138938 w 2108899"/>
                <a:gd name="connsiteY148" fmla="*/ 338996 h 3449218"/>
                <a:gd name="connsiteX149" fmla="*/ 214680 w 2108899"/>
                <a:gd name="connsiteY149" fmla="*/ 298097 h 3449218"/>
                <a:gd name="connsiteX150" fmla="*/ 200075 w 2108899"/>
                <a:gd name="connsiteY150" fmla="*/ 348460 h 3449218"/>
                <a:gd name="connsiteX151" fmla="*/ 287024 w 2108899"/>
                <a:gd name="connsiteY151" fmla="*/ 257873 h 3449218"/>
                <a:gd name="connsiteX152" fmla="*/ 280572 w 2108899"/>
                <a:gd name="connsiteY152" fmla="*/ 256521 h 3449218"/>
                <a:gd name="connsiteX153" fmla="*/ 280572 w 2108899"/>
                <a:gd name="connsiteY153" fmla="*/ 251112 h 3449218"/>
                <a:gd name="connsiteX154" fmla="*/ 317254 w 2108899"/>
                <a:gd name="connsiteY154" fmla="*/ 228127 h 3449218"/>
                <a:gd name="connsiteX155" fmla="*/ 315555 w 2108899"/>
                <a:gd name="connsiteY155" fmla="*/ 221367 h 3449218"/>
                <a:gd name="connsiteX156" fmla="*/ 283288 w 2108899"/>
                <a:gd name="connsiteY156" fmla="*/ 224409 h 3449218"/>
                <a:gd name="connsiteX157" fmla="*/ 279892 w 2108899"/>
                <a:gd name="connsiteY157" fmla="*/ 217311 h 3449218"/>
                <a:gd name="connsiteX158" fmla="*/ 520364 w 2108899"/>
                <a:gd name="connsiteY158" fmla="*/ 1657 h 3449218"/>
                <a:gd name="connsiteX159" fmla="*/ 543460 w 2108899"/>
                <a:gd name="connsiteY159" fmla="*/ 304 h 344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108899" h="3449218">
                  <a:moveTo>
                    <a:pt x="69982" y="2469049"/>
                  </a:moveTo>
                  <a:cubicBezTo>
                    <a:pt x="91414" y="2472919"/>
                    <a:pt x="109007" y="2487211"/>
                    <a:pt x="113464" y="2491140"/>
                  </a:cubicBezTo>
                  <a:cubicBezTo>
                    <a:pt x="106671" y="2529674"/>
                    <a:pt x="94216" y="2570135"/>
                    <a:pt x="76103" y="2612488"/>
                  </a:cubicBezTo>
                  <a:cubicBezTo>
                    <a:pt x="86066" y="2633885"/>
                    <a:pt x="84142" y="2667483"/>
                    <a:pt x="70330" y="2713216"/>
                  </a:cubicBezTo>
                  <a:cubicBezTo>
                    <a:pt x="133165" y="2717611"/>
                    <a:pt x="197018" y="2684824"/>
                    <a:pt x="259513" y="2716260"/>
                  </a:cubicBezTo>
                  <a:cubicBezTo>
                    <a:pt x="259853" y="2716597"/>
                    <a:pt x="294157" y="2775411"/>
                    <a:pt x="282610" y="2855522"/>
                  </a:cubicBezTo>
                  <a:cubicBezTo>
                    <a:pt x="263589" y="2988024"/>
                    <a:pt x="469416" y="2898112"/>
                    <a:pt x="549573" y="2954898"/>
                  </a:cubicBezTo>
                  <a:cubicBezTo>
                    <a:pt x="573689" y="2741948"/>
                    <a:pt x="786987" y="2773721"/>
                    <a:pt x="1057008" y="2814284"/>
                  </a:cubicBezTo>
                  <a:cubicBezTo>
                    <a:pt x="1065839" y="2815635"/>
                    <a:pt x="1077387" y="2819354"/>
                    <a:pt x="1085539" y="2823072"/>
                  </a:cubicBezTo>
                  <a:cubicBezTo>
                    <a:pt x="1141580" y="2849776"/>
                    <a:pt x="1176564" y="2903181"/>
                    <a:pt x="1228531" y="2934617"/>
                  </a:cubicBezTo>
                  <a:cubicBezTo>
                    <a:pt x="1294083" y="2974502"/>
                    <a:pt x="1375938" y="2961658"/>
                    <a:pt x="1442169" y="2999178"/>
                  </a:cubicBezTo>
                  <a:cubicBezTo>
                    <a:pt x="1492777" y="3028248"/>
                    <a:pt x="1529120" y="3079288"/>
                    <a:pt x="1577689" y="3110723"/>
                  </a:cubicBezTo>
                  <a:cubicBezTo>
                    <a:pt x="1606220" y="3141483"/>
                    <a:pt x="1610296" y="3194551"/>
                    <a:pt x="1656488" y="3211452"/>
                  </a:cubicBezTo>
                  <a:cubicBezTo>
                    <a:pt x="1735966" y="3231395"/>
                    <a:pt x="1817142" y="3245254"/>
                    <a:pt x="1895600" y="3269253"/>
                  </a:cubicBezTo>
                  <a:cubicBezTo>
                    <a:pt x="1948246" y="3285478"/>
                    <a:pt x="1984248" y="3333138"/>
                    <a:pt x="2039272" y="3344968"/>
                  </a:cubicBezTo>
                  <a:cubicBezTo>
                    <a:pt x="2056254" y="3348685"/>
                    <a:pt x="2073236" y="3335841"/>
                    <a:pt x="2090220" y="3344629"/>
                  </a:cubicBezTo>
                  <a:cubicBezTo>
                    <a:pt x="2114334" y="3356799"/>
                    <a:pt x="2088861" y="3382487"/>
                    <a:pt x="2092597" y="3401416"/>
                  </a:cubicBezTo>
                  <a:lnTo>
                    <a:pt x="2093956" y="3399726"/>
                  </a:lnTo>
                  <a:cubicBezTo>
                    <a:pt x="2096333" y="3412570"/>
                    <a:pt x="2106522" y="3421697"/>
                    <a:pt x="2108899" y="3434204"/>
                  </a:cubicBezTo>
                  <a:cubicBezTo>
                    <a:pt x="2108899" y="3435555"/>
                    <a:pt x="2108899" y="3437246"/>
                    <a:pt x="2108899" y="3438598"/>
                  </a:cubicBezTo>
                  <a:cubicBezTo>
                    <a:pt x="2108899" y="3438725"/>
                    <a:pt x="2108316" y="3440616"/>
                    <a:pt x="2107088" y="3443902"/>
                  </a:cubicBezTo>
                  <a:lnTo>
                    <a:pt x="2104881" y="3449218"/>
                  </a:lnTo>
                  <a:lnTo>
                    <a:pt x="542336" y="3449218"/>
                  </a:lnTo>
                  <a:lnTo>
                    <a:pt x="521722" y="3422374"/>
                  </a:lnTo>
                  <a:cubicBezTo>
                    <a:pt x="518326" y="3417304"/>
                    <a:pt x="514589" y="3410543"/>
                    <a:pt x="511873" y="3405472"/>
                  </a:cubicBezTo>
                  <a:cubicBezTo>
                    <a:pt x="494551" y="3374375"/>
                    <a:pt x="535648" y="3207058"/>
                    <a:pt x="535648" y="3207058"/>
                  </a:cubicBezTo>
                  <a:cubicBezTo>
                    <a:pt x="563727" y="3145775"/>
                    <a:pt x="576066" y="3107782"/>
                    <a:pt x="572670" y="3093146"/>
                  </a:cubicBezTo>
                  <a:cubicBezTo>
                    <a:pt x="556027" y="3023177"/>
                    <a:pt x="509835" y="2874112"/>
                    <a:pt x="435112" y="2998502"/>
                  </a:cubicBezTo>
                  <a:cubicBezTo>
                    <a:pt x="266646" y="3004248"/>
                    <a:pt x="203132" y="2814959"/>
                    <a:pt x="49272" y="2793664"/>
                  </a:cubicBezTo>
                  <a:cubicBezTo>
                    <a:pt x="44516" y="2792989"/>
                    <a:pt x="37384" y="2792313"/>
                    <a:pt x="32288" y="2791637"/>
                  </a:cubicBezTo>
                  <a:lnTo>
                    <a:pt x="0" y="2780926"/>
                  </a:lnTo>
                  <a:lnTo>
                    <a:pt x="0" y="2519097"/>
                  </a:lnTo>
                  <a:lnTo>
                    <a:pt x="3466" y="2509489"/>
                  </a:lnTo>
                  <a:cubicBezTo>
                    <a:pt x="23280" y="2471731"/>
                    <a:pt x="48551" y="2465180"/>
                    <a:pt x="69982" y="2469049"/>
                  </a:cubicBezTo>
                  <a:close/>
                  <a:moveTo>
                    <a:pt x="0" y="2158800"/>
                  </a:moveTo>
                  <a:lnTo>
                    <a:pt x="1041" y="2159547"/>
                  </a:lnTo>
                  <a:lnTo>
                    <a:pt x="0" y="2160421"/>
                  </a:lnTo>
                  <a:close/>
                  <a:moveTo>
                    <a:pt x="543460" y="304"/>
                  </a:moveTo>
                  <a:cubicBezTo>
                    <a:pt x="458548" y="50105"/>
                    <a:pt x="407033" y="88976"/>
                    <a:pt x="388920" y="116920"/>
                  </a:cubicBezTo>
                  <a:cubicBezTo>
                    <a:pt x="390958" y="118610"/>
                    <a:pt x="394014" y="120639"/>
                    <a:pt x="396053" y="122329"/>
                  </a:cubicBezTo>
                  <a:cubicBezTo>
                    <a:pt x="396053" y="128639"/>
                    <a:pt x="380089" y="157255"/>
                    <a:pt x="348162" y="208184"/>
                  </a:cubicBezTo>
                  <a:cubicBezTo>
                    <a:pt x="367634" y="209309"/>
                    <a:pt x="377372" y="209875"/>
                    <a:pt x="377372" y="209875"/>
                  </a:cubicBezTo>
                  <a:cubicBezTo>
                    <a:pt x="377032" y="210212"/>
                    <a:pt x="345784" y="250775"/>
                    <a:pt x="351218" y="266323"/>
                  </a:cubicBezTo>
                  <a:cubicBezTo>
                    <a:pt x="373975" y="246380"/>
                    <a:pt x="386542" y="215282"/>
                    <a:pt x="417451" y="203790"/>
                  </a:cubicBezTo>
                  <a:cubicBezTo>
                    <a:pt x="444622" y="232183"/>
                    <a:pt x="386202" y="250436"/>
                    <a:pt x="382127" y="279167"/>
                  </a:cubicBezTo>
                  <a:cubicBezTo>
                    <a:pt x="430357" y="322096"/>
                    <a:pt x="459227" y="229141"/>
                    <a:pt x="498966" y="206494"/>
                  </a:cubicBezTo>
                  <a:cubicBezTo>
                    <a:pt x="520704" y="113539"/>
                    <a:pt x="585576" y="179115"/>
                    <a:pt x="586255" y="179790"/>
                  </a:cubicBezTo>
                  <a:cubicBezTo>
                    <a:pt x="582519" y="186551"/>
                    <a:pt x="581840" y="194663"/>
                    <a:pt x="576746" y="201086"/>
                  </a:cubicBezTo>
                  <a:cubicBezTo>
                    <a:pt x="567574" y="210551"/>
                    <a:pt x="551272" y="209198"/>
                    <a:pt x="544479" y="222043"/>
                  </a:cubicBezTo>
                  <a:cubicBezTo>
                    <a:pt x="537006" y="235902"/>
                    <a:pt x="550592" y="250775"/>
                    <a:pt x="542440" y="264633"/>
                  </a:cubicBezTo>
                  <a:cubicBezTo>
                    <a:pt x="539384" y="269365"/>
                    <a:pt x="534290" y="275450"/>
                    <a:pt x="529874" y="279167"/>
                  </a:cubicBezTo>
                  <a:cubicBezTo>
                    <a:pt x="516288" y="290887"/>
                    <a:pt x="483910" y="305982"/>
                    <a:pt x="432734" y="324462"/>
                  </a:cubicBezTo>
                  <a:cubicBezTo>
                    <a:pt x="409638" y="309926"/>
                    <a:pt x="387561" y="336630"/>
                    <a:pt x="387561" y="336630"/>
                  </a:cubicBezTo>
                  <a:cubicBezTo>
                    <a:pt x="391637" y="336630"/>
                    <a:pt x="397071" y="338658"/>
                    <a:pt x="400467" y="341025"/>
                  </a:cubicBezTo>
                  <a:cubicBezTo>
                    <a:pt x="366843" y="392403"/>
                    <a:pt x="310121" y="364686"/>
                    <a:pt x="265966" y="380572"/>
                  </a:cubicBezTo>
                  <a:cubicBezTo>
                    <a:pt x="303328" y="401530"/>
                    <a:pt x="312838" y="400177"/>
                    <a:pt x="358691" y="392064"/>
                  </a:cubicBezTo>
                  <a:cubicBezTo>
                    <a:pt x="313857" y="439836"/>
                    <a:pt x="251929" y="470711"/>
                    <a:pt x="172904" y="484681"/>
                  </a:cubicBezTo>
                  <a:cubicBezTo>
                    <a:pt x="184451" y="493807"/>
                    <a:pt x="205170" y="485695"/>
                    <a:pt x="211963" y="504286"/>
                  </a:cubicBezTo>
                  <a:cubicBezTo>
                    <a:pt x="151166" y="549242"/>
                    <a:pt x="8513" y="654703"/>
                    <a:pt x="18703" y="712842"/>
                  </a:cubicBezTo>
                  <a:cubicBezTo>
                    <a:pt x="49044" y="715320"/>
                    <a:pt x="65235" y="722870"/>
                    <a:pt x="67272" y="735488"/>
                  </a:cubicBezTo>
                  <a:cubicBezTo>
                    <a:pt x="73386" y="771994"/>
                    <a:pt x="78820" y="792164"/>
                    <a:pt x="83576" y="795993"/>
                  </a:cubicBezTo>
                  <a:cubicBezTo>
                    <a:pt x="104634" y="789908"/>
                    <a:pt x="121616" y="772332"/>
                    <a:pt x="145731" y="776388"/>
                  </a:cubicBezTo>
                  <a:cubicBezTo>
                    <a:pt x="150147" y="777403"/>
                    <a:pt x="156600" y="778754"/>
                    <a:pt x="161016" y="780444"/>
                  </a:cubicBezTo>
                  <a:cubicBezTo>
                    <a:pt x="187508" y="789571"/>
                    <a:pt x="201434" y="817288"/>
                    <a:pt x="228945" y="824724"/>
                  </a:cubicBezTo>
                  <a:cubicBezTo>
                    <a:pt x="256117" y="831822"/>
                    <a:pt x="286346" y="810190"/>
                    <a:pt x="311480" y="834188"/>
                  </a:cubicBezTo>
                  <a:cubicBezTo>
                    <a:pt x="315895" y="834188"/>
                    <a:pt x="322348" y="834527"/>
                    <a:pt x="326764" y="835203"/>
                  </a:cubicBezTo>
                  <a:cubicBezTo>
                    <a:pt x="327443" y="837569"/>
                    <a:pt x="326764" y="841963"/>
                    <a:pt x="327443" y="844329"/>
                  </a:cubicBezTo>
                  <a:cubicBezTo>
                    <a:pt x="323367" y="847371"/>
                    <a:pt x="316574" y="853456"/>
                    <a:pt x="312498" y="856498"/>
                  </a:cubicBezTo>
                  <a:cubicBezTo>
                    <a:pt x="320650" y="875765"/>
                    <a:pt x="326764" y="890975"/>
                    <a:pt x="312498" y="932889"/>
                  </a:cubicBezTo>
                  <a:cubicBezTo>
                    <a:pt x="338991" y="951818"/>
                    <a:pt x="372956" y="960268"/>
                    <a:pt x="391977" y="989338"/>
                  </a:cubicBezTo>
                  <a:cubicBezTo>
                    <a:pt x="453114" y="947087"/>
                    <a:pt x="418129" y="880497"/>
                    <a:pt x="432056" y="827090"/>
                  </a:cubicBezTo>
                  <a:cubicBezTo>
                    <a:pt x="442584" y="818640"/>
                    <a:pt x="443942" y="817627"/>
                    <a:pt x="446659" y="814246"/>
                  </a:cubicBezTo>
                  <a:cubicBezTo>
                    <a:pt x="441226" y="794979"/>
                    <a:pt x="467719" y="786529"/>
                    <a:pt x="479266" y="783825"/>
                  </a:cubicBezTo>
                  <a:cubicBezTo>
                    <a:pt x="532251" y="771656"/>
                    <a:pt x="530553" y="679716"/>
                    <a:pt x="530553" y="678702"/>
                  </a:cubicBezTo>
                  <a:cubicBezTo>
                    <a:pt x="529874" y="655716"/>
                    <a:pt x="505759" y="641858"/>
                    <a:pt x="507117" y="618197"/>
                  </a:cubicBezTo>
                  <a:cubicBezTo>
                    <a:pt x="508476" y="597916"/>
                    <a:pt x="531232" y="592170"/>
                    <a:pt x="537006" y="574593"/>
                  </a:cubicBezTo>
                  <a:cubicBezTo>
                    <a:pt x="507117" y="537412"/>
                    <a:pt x="551272" y="505300"/>
                    <a:pt x="544479" y="469471"/>
                  </a:cubicBezTo>
                  <a:cubicBezTo>
                    <a:pt x="582179" y="453583"/>
                    <a:pt x="623616" y="462371"/>
                    <a:pt x="662337" y="451893"/>
                  </a:cubicBezTo>
                  <a:cubicBezTo>
                    <a:pt x="669469" y="451217"/>
                    <a:pt x="671507" y="451217"/>
                    <a:pt x="681017" y="454259"/>
                  </a:cubicBezTo>
                  <a:cubicBezTo>
                    <a:pt x="723133" y="468118"/>
                    <a:pt x="727549" y="475217"/>
                    <a:pt x="729248" y="478259"/>
                  </a:cubicBezTo>
                  <a:cubicBezTo>
                    <a:pt x="734682" y="487385"/>
                    <a:pt x="737060" y="490090"/>
                    <a:pt x="741135" y="491441"/>
                  </a:cubicBezTo>
                  <a:cubicBezTo>
                    <a:pt x="758117" y="497863"/>
                    <a:pt x="776458" y="489413"/>
                    <a:pt x="793442" y="495159"/>
                  </a:cubicBezTo>
                  <a:cubicBezTo>
                    <a:pt x="775780" y="509356"/>
                    <a:pt x="764231" y="569185"/>
                    <a:pt x="769326" y="578311"/>
                  </a:cubicBezTo>
                  <a:cubicBezTo>
                    <a:pt x="798536" y="584734"/>
                    <a:pt x="821972" y="611775"/>
                    <a:pt x="855597" y="601634"/>
                  </a:cubicBezTo>
                  <a:cubicBezTo>
                    <a:pt x="859221" y="600732"/>
                    <a:pt x="867485" y="591494"/>
                    <a:pt x="880391" y="573917"/>
                  </a:cubicBezTo>
                  <a:cubicBezTo>
                    <a:pt x="888543" y="562424"/>
                    <a:pt x="904846" y="571889"/>
                    <a:pt x="913677" y="561748"/>
                  </a:cubicBezTo>
                  <a:cubicBezTo>
                    <a:pt x="921489" y="552960"/>
                    <a:pt x="909601" y="543834"/>
                    <a:pt x="914355" y="534707"/>
                  </a:cubicBezTo>
                  <a:cubicBezTo>
                    <a:pt x="934507" y="496400"/>
                    <a:pt x="965191" y="513862"/>
                    <a:pt x="1006401" y="587100"/>
                  </a:cubicBezTo>
                  <a:cubicBezTo>
                    <a:pt x="1022704" y="616169"/>
                    <a:pt x="1027120" y="635886"/>
                    <a:pt x="1019647" y="646253"/>
                  </a:cubicBezTo>
                  <a:cubicBezTo>
                    <a:pt x="1011835" y="656731"/>
                    <a:pt x="1009118" y="661463"/>
                    <a:pt x="1013194" y="666872"/>
                  </a:cubicBezTo>
                  <a:cubicBezTo>
                    <a:pt x="1022704" y="679716"/>
                    <a:pt x="1041723" y="676335"/>
                    <a:pt x="1051235" y="689180"/>
                  </a:cubicBezTo>
                  <a:cubicBezTo>
                    <a:pt x="1058367" y="698645"/>
                    <a:pt x="1050555" y="709461"/>
                    <a:pt x="1053951" y="719264"/>
                  </a:cubicBezTo>
                  <a:cubicBezTo>
                    <a:pt x="1058027" y="720616"/>
                    <a:pt x="1063914" y="720277"/>
                    <a:pt x="1071613" y="718250"/>
                  </a:cubicBezTo>
                  <a:cubicBezTo>
                    <a:pt x="1122561" y="705067"/>
                    <a:pt x="1163318" y="739883"/>
                    <a:pt x="1160941" y="745967"/>
                  </a:cubicBezTo>
                  <a:cubicBezTo>
                    <a:pt x="1159242" y="748671"/>
                    <a:pt x="1155506" y="750361"/>
                    <a:pt x="1152789" y="751713"/>
                  </a:cubicBezTo>
                  <a:cubicBezTo>
                    <a:pt x="1030516" y="761515"/>
                    <a:pt x="944245" y="769290"/>
                    <a:pt x="844728" y="779768"/>
                  </a:cubicBezTo>
                  <a:cubicBezTo>
                    <a:pt x="953075" y="768952"/>
                    <a:pt x="1051235" y="760501"/>
                    <a:pt x="1152109" y="752051"/>
                  </a:cubicBezTo>
                  <a:cubicBezTo>
                    <a:pt x="1100144" y="772332"/>
                    <a:pt x="1093351" y="774698"/>
                    <a:pt x="1079425" y="794641"/>
                  </a:cubicBezTo>
                  <a:cubicBezTo>
                    <a:pt x="1080783" y="798022"/>
                    <a:pt x="1082822" y="802754"/>
                    <a:pt x="1084519" y="806134"/>
                  </a:cubicBezTo>
                  <a:cubicBezTo>
                    <a:pt x="1130711" y="776388"/>
                    <a:pt x="1156525" y="773684"/>
                    <a:pt x="1165017" y="773008"/>
                  </a:cubicBezTo>
                  <a:cubicBezTo>
                    <a:pt x="1165017" y="773008"/>
                    <a:pt x="1165357" y="773008"/>
                    <a:pt x="1177244" y="773008"/>
                  </a:cubicBezTo>
                  <a:cubicBezTo>
                    <a:pt x="1191169" y="775712"/>
                    <a:pt x="1205434" y="778754"/>
                    <a:pt x="1219360" y="781796"/>
                  </a:cubicBezTo>
                  <a:cubicBezTo>
                    <a:pt x="1221738" y="785515"/>
                    <a:pt x="1224795" y="790247"/>
                    <a:pt x="1227172" y="793966"/>
                  </a:cubicBezTo>
                  <a:cubicBezTo>
                    <a:pt x="1218569" y="814695"/>
                    <a:pt x="1217211" y="832049"/>
                    <a:pt x="1223096" y="846019"/>
                  </a:cubicBezTo>
                  <a:cubicBezTo>
                    <a:pt x="1196264" y="894356"/>
                    <a:pt x="1020665" y="981226"/>
                    <a:pt x="981606" y="954522"/>
                  </a:cubicBezTo>
                  <a:cubicBezTo>
                    <a:pt x="867032" y="989001"/>
                    <a:pt x="754042" y="1063928"/>
                    <a:pt x="642637" y="1179303"/>
                  </a:cubicBezTo>
                  <a:cubicBezTo>
                    <a:pt x="804537" y="1078347"/>
                    <a:pt x="891371" y="1033618"/>
                    <a:pt x="903148" y="1045111"/>
                  </a:cubicBezTo>
                  <a:cubicBezTo>
                    <a:pt x="896015" y="1079250"/>
                    <a:pt x="871221" y="1086010"/>
                    <a:pt x="837256" y="1095137"/>
                  </a:cubicBezTo>
                  <a:cubicBezTo>
                    <a:pt x="847105" y="1106967"/>
                    <a:pt x="848464" y="1108657"/>
                    <a:pt x="871221" y="1117108"/>
                  </a:cubicBezTo>
                  <a:cubicBezTo>
                    <a:pt x="880731" y="1146176"/>
                    <a:pt x="884807" y="1158346"/>
                    <a:pt x="908922" y="1169839"/>
                  </a:cubicBezTo>
                  <a:cubicBezTo>
                    <a:pt x="901789" y="1155303"/>
                    <a:pt x="909601" y="1135698"/>
                    <a:pt x="910959" y="1133671"/>
                  </a:cubicBezTo>
                  <a:cubicBezTo>
                    <a:pt x="911299" y="1133671"/>
                    <a:pt x="911638" y="1133332"/>
                    <a:pt x="911638" y="1133332"/>
                  </a:cubicBezTo>
                  <a:cubicBezTo>
                    <a:pt x="912318" y="1133671"/>
                    <a:pt x="912658" y="1134008"/>
                    <a:pt x="912318" y="1138064"/>
                  </a:cubicBezTo>
                  <a:cubicBezTo>
                    <a:pt x="911638" y="1148205"/>
                    <a:pt x="913337" y="1155642"/>
                    <a:pt x="925904" y="1161725"/>
                  </a:cubicBezTo>
                  <a:cubicBezTo>
                    <a:pt x="930659" y="1164092"/>
                    <a:pt x="944925" y="1169500"/>
                    <a:pt x="970059" y="1165783"/>
                  </a:cubicBezTo>
                  <a:cubicBezTo>
                    <a:pt x="973795" y="1165783"/>
                    <a:pt x="974474" y="1165783"/>
                    <a:pt x="975492" y="1165783"/>
                  </a:cubicBezTo>
                  <a:cubicBezTo>
                    <a:pt x="975492" y="1166120"/>
                    <a:pt x="975492" y="1166120"/>
                    <a:pt x="975492" y="1166120"/>
                  </a:cubicBezTo>
                  <a:cubicBezTo>
                    <a:pt x="975492" y="1166120"/>
                    <a:pt x="975492" y="1166796"/>
                    <a:pt x="975492" y="1166796"/>
                  </a:cubicBezTo>
                  <a:cubicBezTo>
                    <a:pt x="975153" y="1166796"/>
                    <a:pt x="964624" y="1181669"/>
                    <a:pt x="950698" y="1184710"/>
                  </a:cubicBezTo>
                  <a:cubicBezTo>
                    <a:pt x="964624" y="1188766"/>
                    <a:pt x="981606" y="1193500"/>
                    <a:pt x="1002325" y="1199246"/>
                  </a:cubicBezTo>
                  <a:cubicBezTo>
                    <a:pt x="1018288" y="1175246"/>
                    <a:pt x="1019307" y="1142459"/>
                    <a:pt x="1046139" y="1124544"/>
                  </a:cubicBezTo>
                  <a:cubicBezTo>
                    <a:pt x="1080783" y="1211752"/>
                    <a:pt x="886504" y="1323973"/>
                    <a:pt x="823330" y="1322960"/>
                  </a:cubicBezTo>
                  <a:cubicBezTo>
                    <a:pt x="824237" y="1310114"/>
                    <a:pt x="855708" y="1281721"/>
                    <a:pt x="917753" y="1237780"/>
                  </a:cubicBezTo>
                  <a:lnTo>
                    <a:pt x="917753" y="1223921"/>
                  </a:lnTo>
                  <a:cubicBezTo>
                    <a:pt x="908922" y="1224258"/>
                    <a:pt x="897033" y="1221217"/>
                    <a:pt x="888883" y="1218175"/>
                  </a:cubicBezTo>
                  <a:cubicBezTo>
                    <a:pt x="890580" y="1214795"/>
                    <a:pt x="892618" y="1210400"/>
                    <a:pt x="894316" y="1207020"/>
                  </a:cubicBezTo>
                  <a:cubicBezTo>
                    <a:pt x="786760" y="1268766"/>
                    <a:pt x="729926" y="1299524"/>
                    <a:pt x="723813" y="1299299"/>
                  </a:cubicBezTo>
                  <a:cubicBezTo>
                    <a:pt x="686903" y="1333776"/>
                    <a:pt x="664941" y="1383803"/>
                    <a:pt x="657922" y="1449377"/>
                  </a:cubicBezTo>
                  <a:cubicBezTo>
                    <a:pt x="649430" y="1449039"/>
                    <a:pt x="536667" y="1509881"/>
                    <a:pt x="535987" y="1510558"/>
                  </a:cubicBezTo>
                  <a:cubicBezTo>
                    <a:pt x="509495" y="1536247"/>
                    <a:pt x="514929" y="1574780"/>
                    <a:pt x="497947" y="1604188"/>
                  </a:cubicBezTo>
                  <a:cubicBezTo>
                    <a:pt x="494551" y="1588639"/>
                    <a:pt x="482662" y="1578161"/>
                    <a:pt x="475530" y="1564641"/>
                  </a:cubicBezTo>
                  <a:cubicBezTo>
                    <a:pt x="470323" y="1648468"/>
                    <a:pt x="464661" y="1692299"/>
                    <a:pt x="458548" y="1696128"/>
                  </a:cubicBezTo>
                  <a:cubicBezTo>
                    <a:pt x="458548" y="1696128"/>
                    <a:pt x="458887" y="1609934"/>
                    <a:pt x="457188" y="1581878"/>
                  </a:cubicBezTo>
                  <a:lnTo>
                    <a:pt x="437829" y="1772520"/>
                  </a:lnTo>
                  <a:cubicBezTo>
                    <a:pt x="441565" y="1773872"/>
                    <a:pt x="446320" y="1775562"/>
                    <a:pt x="450056" y="1776913"/>
                  </a:cubicBezTo>
                  <a:cubicBezTo>
                    <a:pt x="449378" y="1781308"/>
                    <a:pt x="448698" y="1787393"/>
                    <a:pt x="448358" y="1791786"/>
                  </a:cubicBezTo>
                  <a:cubicBezTo>
                    <a:pt x="444622" y="1793139"/>
                    <a:pt x="439867" y="1794491"/>
                    <a:pt x="436130" y="1795505"/>
                  </a:cubicBezTo>
                  <a:cubicBezTo>
                    <a:pt x="435791" y="1799223"/>
                    <a:pt x="435112" y="1804293"/>
                    <a:pt x="434772" y="1808011"/>
                  </a:cubicBezTo>
                  <a:cubicBezTo>
                    <a:pt x="437150" y="1811054"/>
                    <a:pt x="440546" y="1814771"/>
                    <a:pt x="443263" y="1817815"/>
                  </a:cubicBezTo>
                  <a:cubicBezTo>
                    <a:pt x="443263" y="1817815"/>
                    <a:pt x="443263" y="1817815"/>
                    <a:pt x="444622" y="1817815"/>
                  </a:cubicBezTo>
                  <a:cubicBezTo>
                    <a:pt x="386202" y="1884403"/>
                    <a:pt x="281591" y="1908402"/>
                    <a:pt x="264269" y="2012511"/>
                  </a:cubicBezTo>
                  <a:cubicBezTo>
                    <a:pt x="247287" y="2112901"/>
                    <a:pt x="400127" y="2201461"/>
                    <a:pt x="305026" y="2301514"/>
                  </a:cubicBezTo>
                  <a:cubicBezTo>
                    <a:pt x="224530" y="2254868"/>
                    <a:pt x="275477" y="2137576"/>
                    <a:pt x="191584" y="2092959"/>
                  </a:cubicBezTo>
                  <a:cubicBezTo>
                    <a:pt x="191075" y="2092705"/>
                    <a:pt x="80710" y="2102148"/>
                    <a:pt x="15099" y="2112875"/>
                  </a:cubicBezTo>
                  <a:lnTo>
                    <a:pt x="0" y="2115767"/>
                  </a:lnTo>
                  <a:lnTo>
                    <a:pt x="0" y="342747"/>
                  </a:lnTo>
                  <a:lnTo>
                    <a:pt x="36024" y="328180"/>
                  </a:lnTo>
                  <a:cubicBezTo>
                    <a:pt x="41120" y="334940"/>
                    <a:pt x="40101" y="343728"/>
                    <a:pt x="44856" y="350489"/>
                  </a:cubicBezTo>
                  <a:cubicBezTo>
                    <a:pt x="116182" y="353869"/>
                    <a:pt x="135881" y="341362"/>
                    <a:pt x="138938" y="338996"/>
                  </a:cubicBezTo>
                  <a:cubicBezTo>
                    <a:pt x="177431" y="308802"/>
                    <a:pt x="202681" y="295166"/>
                    <a:pt x="214680" y="298097"/>
                  </a:cubicBezTo>
                  <a:cubicBezTo>
                    <a:pt x="193849" y="320179"/>
                    <a:pt x="188979" y="336968"/>
                    <a:pt x="200075" y="348460"/>
                  </a:cubicBezTo>
                  <a:cubicBezTo>
                    <a:pt x="217737" y="307560"/>
                    <a:pt x="265288" y="295055"/>
                    <a:pt x="287024" y="257873"/>
                  </a:cubicBezTo>
                  <a:cubicBezTo>
                    <a:pt x="285327" y="257534"/>
                    <a:pt x="282610" y="256858"/>
                    <a:pt x="280572" y="256521"/>
                  </a:cubicBezTo>
                  <a:lnTo>
                    <a:pt x="280572" y="251112"/>
                  </a:lnTo>
                  <a:cubicBezTo>
                    <a:pt x="291101" y="241309"/>
                    <a:pt x="294497" y="239282"/>
                    <a:pt x="317254" y="228127"/>
                  </a:cubicBezTo>
                  <a:cubicBezTo>
                    <a:pt x="316574" y="226099"/>
                    <a:pt x="316235" y="223395"/>
                    <a:pt x="315555" y="221367"/>
                  </a:cubicBezTo>
                  <a:cubicBezTo>
                    <a:pt x="304686" y="222043"/>
                    <a:pt x="294157" y="224409"/>
                    <a:pt x="283288" y="224409"/>
                  </a:cubicBezTo>
                  <a:cubicBezTo>
                    <a:pt x="282270" y="222381"/>
                    <a:pt x="280911" y="219339"/>
                    <a:pt x="279892" y="217311"/>
                  </a:cubicBezTo>
                  <a:cubicBezTo>
                    <a:pt x="280911" y="215621"/>
                    <a:pt x="418469" y="25318"/>
                    <a:pt x="520364" y="1657"/>
                  </a:cubicBezTo>
                  <a:cubicBezTo>
                    <a:pt x="529874" y="78"/>
                    <a:pt x="537573" y="-372"/>
                    <a:pt x="543460" y="304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AB3D6D-371C-813F-1202-C152FE289381}"/>
                </a:ext>
              </a:extLst>
            </p:cNvPr>
            <p:cNvSpPr/>
            <p:nvPr/>
          </p:nvSpPr>
          <p:spPr>
            <a:xfrm>
              <a:off x="776303" y="6085090"/>
              <a:ext cx="81829" cy="32615"/>
            </a:xfrm>
            <a:custGeom>
              <a:avLst/>
              <a:gdLst>
                <a:gd name="connsiteX0" fmla="*/ 4233 w 65990"/>
                <a:gd name="connsiteY0" fmla="*/ 596 h 26302"/>
                <a:gd name="connsiteX1" fmla="*/ 21763 w 65990"/>
                <a:gd name="connsiteY1" fmla="*/ 25947 h 26302"/>
                <a:gd name="connsiteX2" fmla="*/ 65861 w 65990"/>
                <a:gd name="connsiteY2" fmla="*/ 19950 h 26302"/>
                <a:gd name="connsiteX3" fmla="*/ 40114 w 65990"/>
                <a:gd name="connsiteY3" fmla="*/ 6866 h 26302"/>
                <a:gd name="connsiteX4" fmla="*/ 4233 w 65990"/>
                <a:gd name="connsiteY4" fmla="*/ 869 h 2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90" h="26302">
                  <a:moveTo>
                    <a:pt x="4233" y="596"/>
                  </a:moveTo>
                  <a:cubicBezTo>
                    <a:pt x="-7545" y="8502"/>
                    <a:pt x="7520" y="23494"/>
                    <a:pt x="21763" y="25947"/>
                  </a:cubicBezTo>
                  <a:cubicBezTo>
                    <a:pt x="31897" y="27583"/>
                    <a:pt x="64492" y="23221"/>
                    <a:pt x="65861" y="19950"/>
                  </a:cubicBezTo>
                  <a:cubicBezTo>
                    <a:pt x="66683" y="18315"/>
                    <a:pt x="64218" y="14226"/>
                    <a:pt x="40114" y="6866"/>
                  </a:cubicBezTo>
                  <a:cubicBezTo>
                    <a:pt x="13546" y="-1312"/>
                    <a:pt x="9437" y="-494"/>
                    <a:pt x="4233" y="86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74" name="Graphic 273">
              <a:extLst>
                <a:ext uri="{FF2B5EF4-FFF2-40B4-BE49-F238E27FC236}">
                  <a16:creationId xmlns:a16="http://schemas.microsoft.com/office/drawing/2014/main" id="{42E309E8-0453-5B6B-AE6D-B9A416341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7991" t="19799"/>
            <a:stretch/>
          </p:blipFill>
          <p:spPr>
            <a:xfrm rot="16200000">
              <a:off x="217058" y="2626504"/>
              <a:ext cx="4014438" cy="4448553"/>
            </a:xfrm>
            <a:prstGeom prst="rect">
              <a:avLst/>
            </a:prstGeom>
          </p:spPr>
        </p:pic>
      </p:grpSp>
      <p:pic>
        <p:nvPicPr>
          <p:cNvPr id="280" name="Graphic 279">
            <a:extLst>
              <a:ext uri="{FF2B5EF4-FFF2-40B4-BE49-F238E27FC236}">
                <a16:creationId xmlns:a16="http://schemas.microsoft.com/office/drawing/2014/main" id="{827A48D3-8843-0C3A-D2F2-6035557E12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048" b="33891"/>
          <a:stretch/>
        </p:blipFill>
        <p:spPr>
          <a:xfrm>
            <a:off x="0" y="1572321"/>
            <a:ext cx="5769482" cy="5302441"/>
          </a:xfrm>
          <a:prstGeom prst="rect">
            <a:avLst/>
          </a:prstGeom>
        </p:spPr>
      </p:pic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19EE009E-806C-20D7-298B-B19C8D4910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0453" y="4696506"/>
            <a:ext cx="1530515" cy="99716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D52AEC0A-B6B2-4250-52FF-5C96178D875C}"/>
              </a:ext>
            </a:extLst>
          </p:cNvPr>
          <p:cNvCxnSpPr>
            <a:cxnSpLocks/>
            <a:stCxn id="91" idx="2"/>
          </p:cNvCxnSpPr>
          <p:nvPr/>
        </p:nvCxnSpPr>
        <p:spPr>
          <a:xfrm rot="10800000" flipV="1">
            <a:off x="5465461" y="3838972"/>
            <a:ext cx="1695506" cy="4021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F92867F3-0BE1-B4F3-9156-34DC78C90FAE}"/>
              </a:ext>
            </a:extLst>
          </p:cNvPr>
          <p:cNvCxnSpPr>
            <a:cxnSpLocks/>
            <a:endCxn id="95" idx="2"/>
          </p:cNvCxnSpPr>
          <p:nvPr/>
        </p:nvCxnSpPr>
        <p:spPr>
          <a:xfrm rot="5400000" flipH="1" flipV="1">
            <a:off x="3709116" y="-1723586"/>
            <a:ext cx="490868" cy="638507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ABD31086-3942-AA61-9DF0-182687B6093E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2218658" y="1667996"/>
            <a:ext cx="4899185" cy="165353"/>
          </a:xfrm>
          <a:prstGeom prst="bentConnector3">
            <a:avLst>
              <a:gd name="adj1" fmla="val 84218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ctor: Elbow 305">
            <a:extLst>
              <a:ext uri="{FF2B5EF4-FFF2-40B4-BE49-F238E27FC236}">
                <a16:creationId xmlns:a16="http://schemas.microsoft.com/office/drawing/2014/main" id="{D2462B66-98C4-A13F-1EE5-E856C5F46C89}"/>
              </a:ext>
            </a:extLst>
          </p:cNvPr>
          <p:cNvCxnSpPr>
            <a:cxnSpLocks/>
            <a:stCxn id="93" idx="2"/>
          </p:cNvCxnSpPr>
          <p:nvPr/>
        </p:nvCxnSpPr>
        <p:spPr>
          <a:xfrm rot="10800000">
            <a:off x="3648245" y="2242953"/>
            <a:ext cx="3498841" cy="383000"/>
          </a:xfrm>
          <a:prstGeom prst="bentConnector3">
            <a:avLst>
              <a:gd name="adj1" fmla="val 22777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nector: Elbow 307">
            <a:extLst>
              <a:ext uri="{FF2B5EF4-FFF2-40B4-BE49-F238E27FC236}">
                <a16:creationId xmlns:a16="http://schemas.microsoft.com/office/drawing/2014/main" id="{67A46344-1751-C071-493A-F0D79FA63089}"/>
              </a:ext>
            </a:extLst>
          </p:cNvPr>
          <p:cNvCxnSpPr>
            <a:cxnSpLocks/>
          </p:cNvCxnSpPr>
          <p:nvPr/>
        </p:nvCxnSpPr>
        <p:spPr>
          <a:xfrm rot="10800000">
            <a:off x="4765318" y="3010177"/>
            <a:ext cx="2487257" cy="2302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3">
            <a:extLst>
              <a:ext uri="{FF2B5EF4-FFF2-40B4-BE49-F238E27FC236}">
                <a16:creationId xmlns:a16="http://schemas.microsoft.com/office/drawing/2014/main" id="{422FAC8E-E4DB-1080-038F-6AB2869278C3}"/>
              </a:ext>
            </a:extLst>
          </p:cNvPr>
          <p:cNvSpPr txBox="1">
            <a:spLocks/>
          </p:cNvSpPr>
          <p:nvPr/>
        </p:nvSpPr>
        <p:spPr>
          <a:xfrm>
            <a:off x="388368" y="335663"/>
            <a:ext cx="11023600" cy="922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 APIs have become ubiquitous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2C7B8-3F7B-EC79-B0DA-B9D98060A505}"/>
              </a:ext>
            </a:extLst>
          </p:cNvPr>
          <p:cNvSpPr txBox="1">
            <a:spLocks/>
          </p:cNvSpPr>
          <p:nvPr/>
        </p:nvSpPr>
        <p:spPr>
          <a:xfrm>
            <a:off x="7580601" y="1100405"/>
            <a:ext cx="3820824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Digital transformation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84C4C-25FD-16B0-48C2-36DD6D752C3D}"/>
              </a:ext>
            </a:extLst>
          </p:cNvPr>
          <p:cNvSpPr txBox="1">
            <a:spLocks/>
          </p:cNvSpPr>
          <p:nvPr/>
        </p:nvSpPr>
        <p:spPr>
          <a:xfrm>
            <a:off x="7619217" y="3115758"/>
            <a:ext cx="3820824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Growing reliance on third-party services 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FCF34-5F27-E94E-68F0-78479789117F}"/>
              </a:ext>
            </a:extLst>
          </p:cNvPr>
          <p:cNvSpPr txBox="1">
            <a:spLocks/>
          </p:cNvSpPr>
          <p:nvPr/>
        </p:nvSpPr>
        <p:spPr>
          <a:xfrm>
            <a:off x="7580600" y="1692615"/>
            <a:ext cx="3743177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Enablers for the integration of data and business services across platforms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DDCC35-3BA7-AE26-741A-5B2E2B5B5F6C}"/>
              </a:ext>
            </a:extLst>
          </p:cNvPr>
          <p:cNvSpPr txBox="1">
            <a:spLocks/>
          </p:cNvSpPr>
          <p:nvPr/>
        </p:nvSpPr>
        <p:spPr>
          <a:xfrm>
            <a:off x="7591144" y="2526481"/>
            <a:ext cx="3820824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Modern web and mobile development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F5626-EE0B-56B9-9608-3BCAD7AB6049}"/>
              </a:ext>
            </a:extLst>
          </p:cNvPr>
          <p:cNvSpPr txBox="1">
            <a:spLocks/>
          </p:cNvSpPr>
          <p:nvPr/>
        </p:nvSpPr>
        <p:spPr>
          <a:xfrm>
            <a:off x="7611321" y="3698239"/>
            <a:ext cx="3820824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Emergence of microservices and low-code/no-code platforms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926E7-F2B1-5CA7-695A-960398700E3A}"/>
              </a:ext>
            </a:extLst>
          </p:cNvPr>
          <p:cNvSpPr txBox="1">
            <a:spLocks/>
          </p:cNvSpPr>
          <p:nvPr/>
        </p:nvSpPr>
        <p:spPr>
          <a:xfrm>
            <a:off x="7619217" y="4482574"/>
            <a:ext cx="3820824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Building blocks for internal reusability and integrated data flow processes.</a:t>
            </a:r>
          </a:p>
        </p:txBody>
      </p:sp>
    </p:spTree>
    <p:extLst>
      <p:ext uri="{BB962C8B-B14F-4D97-AF65-F5344CB8AC3E}">
        <p14:creationId xmlns:p14="http://schemas.microsoft.com/office/powerpoint/2010/main" val="35029761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0EB5-C4F3-21F6-050D-A4CE59135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background&#10;&#10;Description automatically generated">
            <a:extLst>
              <a:ext uri="{FF2B5EF4-FFF2-40B4-BE49-F238E27FC236}">
                <a16:creationId xmlns:a16="http://schemas.microsoft.com/office/drawing/2014/main" id="{8D115549-DAD2-51C4-4251-887063A58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t="1598" r="1598" b="1598"/>
          <a:stretch/>
        </p:blipFill>
        <p:spPr>
          <a:xfrm>
            <a:off x="0" y="19308"/>
            <a:ext cx="12192000" cy="683869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8BB22C-CD2C-655E-48B6-808254BCA56E}"/>
              </a:ext>
            </a:extLst>
          </p:cNvPr>
          <p:cNvSpPr txBox="1">
            <a:spLocks/>
          </p:cNvSpPr>
          <p:nvPr/>
        </p:nvSpPr>
        <p:spPr>
          <a:xfrm>
            <a:off x="8623772" y="684054"/>
            <a:ext cx="3186922" cy="5509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Scenario: Contoso Airlines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Contoso Airlines is a fictitious company that allows users to view available flights, select a pet travel companion, and place an order to adopt a pet post-flight.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Roles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1. API Producers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1C1E21"/>
              </a:solidFill>
              <a:effectLst/>
              <a:uLnTx/>
              <a:uFillTx/>
              <a:latin typeface="system-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 A: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 Designs, builds and manages the Services API.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 B: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 Designs, builds and manages the Flights API.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 C: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 Designs, builds and manages the Pets Travel Companions and Adoption APIs.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1C1E21"/>
              </a:solidFill>
              <a:effectLst/>
              <a:uLnTx/>
              <a:uFillTx/>
              <a:latin typeface="system-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2. API Platform Engineer/ Admin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1C1E21"/>
              </a:solidFill>
              <a:effectLst/>
              <a:uLnTx/>
              <a:uFillTx/>
              <a:latin typeface="system-ui"/>
              <a:ea typeface="+mn-ea"/>
              <a:cs typeface="+mn-cs"/>
            </a:endParaRPr>
          </a:p>
          <a:p>
            <a:pPr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Manages all underlying API infrastructure, enforcing organizational compliance &amp; API design standard policies across all teams.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1C1E21"/>
              </a:solidFill>
              <a:effectLst/>
              <a:uLnTx/>
              <a:uFillTx/>
              <a:latin typeface="system-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API Consumers (App Developers)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1C1E21"/>
              </a:solidFill>
              <a:effectLst/>
              <a:uLnTx/>
              <a:uFillTx/>
              <a:latin typeface="system-ui"/>
              <a:ea typeface="+mn-ea"/>
              <a:cs typeface="+mn-cs"/>
            </a:endParaRPr>
          </a:p>
          <a:p>
            <a:pPr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The core engineering team at Contoso Airlines responsible for building the company website.</a:t>
            </a:r>
          </a:p>
        </p:txBody>
      </p:sp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0EE0F4E5-833D-45C7-0E65-C96D7F35C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4" y="229478"/>
            <a:ext cx="7965244" cy="63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314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35A6E981-0C91-2671-CF11-166F07928F04}"/>
              </a:ext>
            </a:extLst>
          </p:cNvPr>
          <p:cNvGrpSpPr/>
          <p:nvPr/>
        </p:nvGrpSpPr>
        <p:grpSpPr>
          <a:xfrm>
            <a:off x="0" y="-4"/>
            <a:ext cx="12192000" cy="6866325"/>
            <a:chOff x="0" y="-4"/>
            <a:chExt cx="12192000" cy="686632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F53A105-E2F6-2B11-251B-71ED8F84880B}"/>
                </a:ext>
              </a:extLst>
            </p:cNvPr>
            <p:cNvGrpSpPr/>
            <p:nvPr/>
          </p:nvGrpSpPr>
          <p:grpSpPr>
            <a:xfrm>
              <a:off x="0" y="-4"/>
              <a:ext cx="12192000" cy="6866325"/>
              <a:chOff x="0" y="-4"/>
              <a:chExt cx="12192000" cy="6866325"/>
            </a:xfrm>
          </p:grpSpPr>
          <p:pic>
            <p:nvPicPr>
              <p:cNvPr id="77" name="Picture 76" descr="A blue and white background&#10;&#10;Description automatically generated">
                <a:extLst>
                  <a:ext uri="{FF2B5EF4-FFF2-40B4-BE49-F238E27FC236}">
                    <a16:creationId xmlns:a16="http://schemas.microsoft.com/office/drawing/2014/main" id="{6855B2BE-466B-4348-DA16-C28A7E7F3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8" t="1598" r="1598" b="1598"/>
              <a:stretch/>
            </p:blipFill>
            <p:spPr>
              <a:xfrm>
                <a:off x="0" y="9654"/>
                <a:ext cx="12192000" cy="6838692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336EC262-A4B8-F79A-70C9-3D40EB164B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5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/>
            </p:blipFill>
            <p:spPr>
              <a:xfrm>
                <a:off x="1" y="-4"/>
                <a:ext cx="7382105" cy="6866325"/>
              </a:xfrm>
              <a:prstGeom prst="rect">
                <a:avLst/>
              </a:prstGeom>
            </p:spPr>
          </p:pic>
        </p:grpSp>
        <p:pic>
          <p:nvPicPr>
            <p:cNvPr id="76" name="Graphic 7_1">
              <a:extLst>
                <a:ext uri="{FF2B5EF4-FFF2-40B4-BE49-F238E27FC236}">
                  <a16:creationId xmlns:a16="http://schemas.microsoft.com/office/drawing/2014/main" id="{2B2AEB5C-A783-8567-3761-03AC630A4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 flipV="1">
              <a:off x="1" y="-4"/>
              <a:ext cx="7382105" cy="686632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77DC20-A3A1-D099-5D5C-164859563342}"/>
              </a:ext>
            </a:extLst>
          </p:cNvPr>
          <p:cNvGrpSpPr/>
          <p:nvPr/>
        </p:nvGrpSpPr>
        <p:grpSpPr>
          <a:xfrm>
            <a:off x="584201" y="1485404"/>
            <a:ext cx="3397490" cy="4797069"/>
            <a:chOff x="584201" y="1485404"/>
            <a:chExt cx="3397490" cy="479706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D0A2B48-8E18-62E4-7D88-9EA75D0B0446}"/>
                </a:ext>
              </a:extLst>
            </p:cNvPr>
            <p:cNvSpPr/>
            <p:nvPr/>
          </p:nvSpPr>
          <p:spPr bwMode="auto">
            <a:xfrm>
              <a:off x="584201" y="1485404"/>
              <a:ext cx="3397490" cy="4797069"/>
            </a:xfrm>
            <a:prstGeom prst="roundRect">
              <a:avLst>
                <a:gd name="adj" fmla="val 3494"/>
              </a:avLst>
            </a:prstGeom>
            <a:solidFill>
              <a:schemeClr val="tx1">
                <a:alpha val="66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0" name="Graphic 7_1">
              <a:extLst>
                <a:ext uri="{FF2B5EF4-FFF2-40B4-BE49-F238E27FC236}">
                  <a16:creationId xmlns:a16="http://schemas.microsoft.com/office/drawing/2014/main" id="{27F8D7FB-8A74-A47B-96ED-95195FB19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 flipV="1">
              <a:off x="584201" y="3124200"/>
              <a:ext cx="3395513" cy="315827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93B467-E150-7107-D5F8-7102251E47AD}"/>
              </a:ext>
            </a:extLst>
          </p:cNvPr>
          <p:cNvGrpSpPr/>
          <p:nvPr/>
        </p:nvGrpSpPr>
        <p:grpSpPr>
          <a:xfrm>
            <a:off x="4397255" y="1485404"/>
            <a:ext cx="3397490" cy="4797069"/>
            <a:chOff x="4397255" y="1485404"/>
            <a:chExt cx="3397490" cy="479706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C2B35F-1339-6FD8-0463-C7C34A5DB461}"/>
                </a:ext>
              </a:extLst>
            </p:cNvPr>
            <p:cNvSpPr/>
            <p:nvPr/>
          </p:nvSpPr>
          <p:spPr bwMode="auto">
            <a:xfrm>
              <a:off x="4397255" y="1485404"/>
              <a:ext cx="3397490" cy="4797069"/>
            </a:xfrm>
            <a:prstGeom prst="roundRect">
              <a:avLst>
                <a:gd name="adj" fmla="val 3494"/>
              </a:avLst>
            </a:prstGeom>
            <a:solidFill>
              <a:schemeClr val="tx1">
                <a:alpha val="66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3" name="Graphic 7_1">
              <a:extLst>
                <a:ext uri="{FF2B5EF4-FFF2-40B4-BE49-F238E27FC236}">
                  <a16:creationId xmlns:a16="http://schemas.microsoft.com/office/drawing/2014/main" id="{373D1660-A306-19E5-6A50-786AA414C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 flipV="1">
              <a:off x="4398244" y="3124200"/>
              <a:ext cx="3395513" cy="315827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0F3F54-82D1-6057-7F05-982638979553}"/>
              </a:ext>
            </a:extLst>
          </p:cNvPr>
          <p:cNvGrpSpPr/>
          <p:nvPr/>
        </p:nvGrpSpPr>
        <p:grpSpPr>
          <a:xfrm>
            <a:off x="8210309" y="1485404"/>
            <a:ext cx="3397490" cy="4797069"/>
            <a:chOff x="8210309" y="1485404"/>
            <a:chExt cx="3397490" cy="479706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10F3EE7-A3D3-C73E-A34E-4447109F7CCD}"/>
                </a:ext>
              </a:extLst>
            </p:cNvPr>
            <p:cNvSpPr/>
            <p:nvPr/>
          </p:nvSpPr>
          <p:spPr bwMode="auto">
            <a:xfrm>
              <a:off x="8210309" y="1485404"/>
              <a:ext cx="3397490" cy="4797069"/>
            </a:xfrm>
            <a:prstGeom prst="roundRect">
              <a:avLst>
                <a:gd name="adj" fmla="val 3494"/>
              </a:avLst>
            </a:prstGeom>
            <a:solidFill>
              <a:schemeClr val="tx1">
                <a:alpha val="66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6" name="Graphic 7_1">
              <a:extLst>
                <a:ext uri="{FF2B5EF4-FFF2-40B4-BE49-F238E27FC236}">
                  <a16:creationId xmlns:a16="http://schemas.microsoft.com/office/drawing/2014/main" id="{1FCBFBD4-A538-F844-A86D-FF0C83671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 flipV="1">
              <a:off x="8211297" y="3124200"/>
              <a:ext cx="3395513" cy="3158272"/>
            </a:xfrm>
            <a:prstGeom prst="rect">
              <a:avLst/>
            </a:prstGeom>
          </p:spPr>
        </p:pic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98DA89-1DDE-2CA0-3A75-D728E01444D6}"/>
              </a:ext>
            </a:extLst>
          </p:cNvPr>
          <p:cNvSpPr/>
          <p:nvPr/>
        </p:nvSpPr>
        <p:spPr bwMode="auto">
          <a:xfrm>
            <a:off x="8362195" y="1617865"/>
            <a:ext cx="3093722" cy="3286606"/>
          </a:xfrm>
          <a:custGeom>
            <a:avLst/>
            <a:gdLst>
              <a:gd name="connsiteX0" fmla="*/ 98004 w 3093722"/>
              <a:gd name="connsiteY0" fmla="*/ 0 h 3286606"/>
              <a:gd name="connsiteX1" fmla="*/ 2995718 w 3093722"/>
              <a:gd name="connsiteY1" fmla="*/ 0 h 3286606"/>
              <a:gd name="connsiteX2" fmla="*/ 3093722 w 3093722"/>
              <a:gd name="connsiteY2" fmla="*/ 98004 h 3286606"/>
              <a:gd name="connsiteX3" fmla="*/ 3093722 w 3093722"/>
              <a:gd name="connsiteY3" fmla="*/ 2706906 h 3286606"/>
              <a:gd name="connsiteX4" fmla="*/ 2995718 w 3093722"/>
              <a:gd name="connsiteY4" fmla="*/ 2804910 h 3286606"/>
              <a:gd name="connsiteX5" fmla="*/ 1064429 w 3093722"/>
              <a:gd name="connsiteY5" fmla="*/ 2804910 h 3286606"/>
              <a:gd name="connsiteX6" fmla="*/ 582733 w 3093722"/>
              <a:gd name="connsiteY6" fmla="*/ 3286606 h 3286606"/>
              <a:gd name="connsiteX7" fmla="*/ 582733 w 3093722"/>
              <a:gd name="connsiteY7" fmla="*/ 2804910 h 3286606"/>
              <a:gd name="connsiteX8" fmla="*/ 98004 w 3093722"/>
              <a:gd name="connsiteY8" fmla="*/ 2804910 h 3286606"/>
              <a:gd name="connsiteX9" fmla="*/ 0 w 3093722"/>
              <a:gd name="connsiteY9" fmla="*/ 2706906 h 3286606"/>
              <a:gd name="connsiteX10" fmla="*/ 0 w 3093722"/>
              <a:gd name="connsiteY10" fmla="*/ 98004 h 3286606"/>
              <a:gd name="connsiteX11" fmla="*/ 98004 w 3093722"/>
              <a:gd name="connsiteY11" fmla="*/ 0 h 328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3722" h="3286606">
                <a:moveTo>
                  <a:pt x="98004" y="0"/>
                </a:moveTo>
                <a:lnTo>
                  <a:pt x="2995718" y="0"/>
                </a:lnTo>
                <a:cubicBezTo>
                  <a:pt x="3049844" y="0"/>
                  <a:pt x="3093722" y="43878"/>
                  <a:pt x="3093722" y="98004"/>
                </a:cubicBezTo>
                <a:lnTo>
                  <a:pt x="3093722" y="2706906"/>
                </a:lnTo>
                <a:cubicBezTo>
                  <a:pt x="3093722" y="2761032"/>
                  <a:pt x="3049844" y="2804910"/>
                  <a:pt x="2995718" y="2804910"/>
                </a:cubicBezTo>
                <a:lnTo>
                  <a:pt x="1064429" y="2804910"/>
                </a:lnTo>
                <a:lnTo>
                  <a:pt x="582733" y="3286606"/>
                </a:lnTo>
                <a:lnTo>
                  <a:pt x="582733" y="2804910"/>
                </a:lnTo>
                <a:lnTo>
                  <a:pt x="98004" y="2804910"/>
                </a:lnTo>
                <a:cubicBezTo>
                  <a:pt x="43878" y="2804910"/>
                  <a:pt x="0" y="2761032"/>
                  <a:pt x="0" y="2706906"/>
                </a:cubicBezTo>
                <a:lnTo>
                  <a:pt x="0" y="98004"/>
                </a:lnTo>
                <a:cubicBezTo>
                  <a:pt x="0" y="43878"/>
                  <a:pt x="43878" y="0"/>
                  <a:pt x="98004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5029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“Internal and external developers </a:t>
            </a:r>
            <a:r>
              <a:rPr kumimoji="0" lang="en-US" b="0" i="1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discovering and testing APIs </a:t>
            </a:r>
            <a:r>
              <a:rPr lang="en-US">
                <a:solidFill>
                  <a:srgbClr val="000000"/>
                </a:solidFill>
                <a:latin typeface="Segoe UI Semibold"/>
                <a:cs typeface="Segoe UI Semilight" panose="020B0402040204020203" pitchFamily="34" charset="0"/>
              </a:rPr>
              <a:t>from Contoso Airlines a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nd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i="1"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building apps using these APIs.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”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8BB6F6C-3A68-5B46-06E5-F6EA5B40A858}"/>
              </a:ext>
            </a:extLst>
          </p:cNvPr>
          <p:cNvSpPr/>
          <p:nvPr/>
        </p:nvSpPr>
        <p:spPr bwMode="auto">
          <a:xfrm>
            <a:off x="4549140" y="1617865"/>
            <a:ext cx="3093722" cy="3286606"/>
          </a:xfrm>
          <a:custGeom>
            <a:avLst/>
            <a:gdLst>
              <a:gd name="connsiteX0" fmla="*/ 98004 w 3093722"/>
              <a:gd name="connsiteY0" fmla="*/ 0 h 3286606"/>
              <a:gd name="connsiteX1" fmla="*/ 2995718 w 3093722"/>
              <a:gd name="connsiteY1" fmla="*/ 0 h 3286606"/>
              <a:gd name="connsiteX2" fmla="*/ 3093722 w 3093722"/>
              <a:gd name="connsiteY2" fmla="*/ 98004 h 3286606"/>
              <a:gd name="connsiteX3" fmla="*/ 3093722 w 3093722"/>
              <a:gd name="connsiteY3" fmla="*/ 2706906 h 3286606"/>
              <a:gd name="connsiteX4" fmla="*/ 2995718 w 3093722"/>
              <a:gd name="connsiteY4" fmla="*/ 2804910 h 3286606"/>
              <a:gd name="connsiteX5" fmla="*/ 1068119 w 3093722"/>
              <a:gd name="connsiteY5" fmla="*/ 2804910 h 3286606"/>
              <a:gd name="connsiteX6" fmla="*/ 586423 w 3093722"/>
              <a:gd name="connsiteY6" fmla="*/ 3286606 h 3286606"/>
              <a:gd name="connsiteX7" fmla="*/ 586423 w 3093722"/>
              <a:gd name="connsiteY7" fmla="*/ 2804910 h 3286606"/>
              <a:gd name="connsiteX8" fmla="*/ 98004 w 3093722"/>
              <a:gd name="connsiteY8" fmla="*/ 2804910 h 3286606"/>
              <a:gd name="connsiteX9" fmla="*/ 0 w 3093722"/>
              <a:gd name="connsiteY9" fmla="*/ 2706906 h 3286606"/>
              <a:gd name="connsiteX10" fmla="*/ 0 w 3093722"/>
              <a:gd name="connsiteY10" fmla="*/ 98004 h 3286606"/>
              <a:gd name="connsiteX11" fmla="*/ 98004 w 3093722"/>
              <a:gd name="connsiteY11" fmla="*/ 0 h 328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3722" h="3286606">
                <a:moveTo>
                  <a:pt x="98004" y="0"/>
                </a:moveTo>
                <a:lnTo>
                  <a:pt x="2995718" y="0"/>
                </a:lnTo>
                <a:cubicBezTo>
                  <a:pt x="3049844" y="0"/>
                  <a:pt x="3093722" y="43878"/>
                  <a:pt x="3093722" y="98004"/>
                </a:cubicBezTo>
                <a:lnTo>
                  <a:pt x="3093722" y="2706906"/>
                </a:lnTo>
                <a:cubicBezTo>
                  <a:pt x="3093722" y="2761032"/>
                  <a:pt x="3049844" y="2804910"/>
                  <a:pt x="2995718" y="2804910"/>
                </a:cubicBezTo>
                <a:lnTo>
                  <a:pt x="1068119" y="2804910"/>
                </a:lnTo>
                <a:lnTo>
                  <a:pt x="586423" y="3286606"/>
                </a:lnTo>
                <a:lnTo>
                  <a:pt x="586423" y="2804910"/>
                </a:lnTo>
                <a:lnTo>
                  <a:pt x="98004" y="2804910"/>
                </a:lnTo>
                <a:cubicBezTo>
                  <a:pt x="43878" y="2804910"/>
                  <a:pt x="0" y="2761032"/>
                  <a:pt x="0" y="2706906"/>
                </a:cubicBezTo>
                <a:lnTo>
                  <a:pt x="0" y="98004"/>
                </a:lnTo>
                <a:cubicBezTo>
                  <a:pt x="0" y="43878"/>
                  <a:pt x="43878" y="0"/>
                  <a:pt x="98004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5029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“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API Admins at Contoso Airlines who provide the </a:t>
            </a:r>
            <a:r>
              <a:rPr kumimoji="0" lang="en-US" b="0" i="1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underlying infrastructure for building and deploying APIs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and manage ALL organizational APIs from different teams.”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D2AE4F6B-CA29-4822-6CDE-BAB6ED74A36E}"/>
              </a:ext>
            </a:extLst>
          </p:cNvPr>
          <p:cNvSpPr txBox="1">
            <a:spLocks/>
          </p:cNvSpPr>
          <p:nvPr/>
        </p:nvSpPr>
        <p:spPr>
          <a:xfrm>
            <a:off x="4549140" y="5238268"/>
            <a:ext cx="309372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404040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  <a:lvl2pPr marL="457200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323976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711326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513008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2824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5566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831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– </a:t>
            </a:r>
            <a:r>
              <a:rPr lang="en-US" sz="2000">
                <a:solidFill>
                  <a:srgbClr val="0078D4"/>
                </a:solidFill>
                <a:latin typeface="Segoe UI"/>
              </a:rPr>
              <a:t>API Platform Engineers/ Admins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F02314B-AA7F-891F-ABA4-B23C3D263332}"/>
              </a:ext>
            </a:extLst>
          </p:cNvPr>
          <p:cNvSpPr txBox="1">
            <a:spLocks/>
          </p:cNvSpPr>
          <p:nvPr/>
        </p:nvSpPr>
        <p:spPr>
          <a:xfrm>
            <a:off x="736087" y="5238268"/>
            <a:ext cx="3093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404040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  <a:lvl2pPr marL="457200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323976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711326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513008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2824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5566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831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– API Producers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47009D3F-222A-1B6C-B6E4-00AF7AF6BB88}"/>
              </a:ext>
            </a:extLst>
          </p:cNvPr>
          <p:cNvSpPr txBox="1">
            <a:spLocks/>
          </p:cNvSpPr>
          <p:nvPr/>
        </p:nvSpPr>
        <p:spPr>
          <a:xfrm>
            <a:off x="8362196" y="5238268"/>
            <a:ext cx="309372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404040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  <a:lvl2pPr marL="457200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323976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711326" marR="0" indent="0" algn="l" defTabSz="1865484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513008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2824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5566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831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– </a:t>
            </a:r>
            <a:r>
              <a:rPr lang="en-US" sz="2000">
                <a:solidFill>
                  <a:srgbClr val="0078D4"/>
                </a:solidFill>
                <a:latin typeface="Segoe UI"/>
              </a:rPr>
              <a:t>API Consumers (App Developers)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936D544-34BD-C5D7-38CB-20159CBD4662}"/>
              </a:ext>
            </a:extLst>
          </p:cNvPr>
          <p:cNvSpPr/>
          <p:nvPr/>
        </p:nvSpPr>
        <p:spPr>
          <a:xfrm>
            <a:off x="4549141" y="3830054"/>
            <a:ext cx="3093721" cy="1172709"/>
          </a:xfrm>
          <a:custGeom>
            <a:avLst/>
            <a:gdLst>
              <a:gd name="connsiteX0" fmla="*/ 7407536 w 8819859"/>
              <a:gd name="connsiteY0" fmla="*/ 1287843 h 3343263"/>
              <a:gd name="connsiteX1" fmla="*/ 7926010 w 8819859"/>
              <a:gd name="connsiteY1" fmla="*/ 1287843 h 3343263"/>
              <a:gd name="connsiteX2" fmla="*/ 7926010 w 8819859"/>
              <a:gd name="connsiteY2" fmla="*/ 1730903 h 3343263"/>
              <a:gd name="connsiteX3" fmla="*/ 7839190 w 8819859"/>
              <a:gd name="connsiteY3" fmla="*/ 2253431 h 3343263"/>
              <a:gd name="connsiteX4" fmla="*/ 7478237 w 8819859"/>
              <a:gd name="connsiteY4" fmla="*/ 2579315 h 3343263"/>
              <a:gd name="connsiteX5" fmla="*/ 7360402 w 8819859"/>
              <a:gd name="connsiteY5" fmla="*/ 2390638 h 3343263"/>
              <a:gd name="connsiteX6" fmla="*/ 7581037 w 8819859"/>
              <a:gd name="connsiteY6" fmla="*/ 2207569 h 3343263"/>
              <a:gd name="connsiteX7" fmla="*/ 7660081 w 8819859"/>
              <a:gd name="connsiteY7" fmla="*/ 1853498 h 3343263"/>
              <a:gd name="connsiteX8" fmla="*/ 7407536 w 8819859"/>
              <a:gd name="connsiteY8" fmla="*/ 1853498 h 3343263"/>
              <a:gd name="connsiteX9" fmla="*/ 7407536 w 8819859"/>
              <a:gd name="connsiteY9" fmla="*/ 1853451 h 3343263"/>
              <a:gd name="connsiteX10" fmla="*/ 6573264 w 8819859"/>
              <a:gd name="connsiteY10" fmla="*/ 1287843 h 3343263"/>
              <a:gd name="connsiteX11" fmla="*/ 7091738 w 8819859"/>
              <a:gd name="connsiteY11" fmla="*/ 1287843 h 3343263"/>
              <a:gd name="connsiteX12" fmla="*/ 7091738 w 8819859"/>
              <a:gd name="connsiteY12" fmla="*/ 1730903 h 3343263"/>
              <a:gd name="connsiteX13" fmla="*/ 7004918 w 8819859"/>
              <a:gd name="connsiteY13" fmla="*/ 2253431 h 3343263"/>
              <a:gd name="connsiteX14" fmla="*/ 6643965 w 8819859"/>
              <a:gd name="connsiteY14" fmla="*/ 2579315 h 3343263"/>
              <a:gd name="connsiteX15" fmla="*/ 6526130 w 8819859"/>
              <a:gd name="connsiteY15" fmla="*/ 2390638 h 3343263"/>
              <a:gd name="connsiteX16" fmla="*/ 6746765 w 8819859"/>
              <a:gd name="connsiteY16" fmla="*/ 2207569 h 3343263"/>
              <a:gd name="connsiteX17" fmla="*/ 6825808 w 8819859"/>
              <a:gd name="connsiteY17" fmla="*/ 1853498 h 3343263"/>
              <a:gd name="connsiteX18" fmla="*/ 6573264 w 8819859"/>
              <a:gd name="connsiteY18" fmla="*/ 1853498 h 3343263"/>
              <a:gd name="connsiteX19" fmla="*/ 6573264 w 8819859"/>
              <a:gd name="connsiteY19" fmla="*/ 1853451 h 3343263"/>
              <a:gd name="connsiteX20" fmla="*/ 8650176 w 8819859"/>
              <a:gd name="connsiteY20" fmla="*/ 0 h 3343263"/>
              <a:gd name="connsiteX21" fmla="*/ 8819859 w 8819859"/>
              <a:gd name="connsiteY21" fmla="*/ 0 h 3343263"/>
              <a:gd name="connsiteX22" fmla="*/ 8819859 w 8819859"/>
              <a:gd name="connsiteY22" fmla="*/ 1433535 h 3343263"/>
              <a:gd name="connsiteX23" fmla="*/ 8398716 w 8819859"/>
              <a:gd name="connsiteY23" fmla="*/ 1854677 h 3343263"/>
              <a:gd name="connsiteX24" fmla="*/ 8146691 w 8819859"/>
              <a:gd name="connsiteY24" fmla="*/ 1854677 h 3343263"/>
              <a:gd name="connsiteX25" fmla="*/ 8146691 w 8819859"/>
              <a:gd name="connsiteY25" fmla="*/ 1684994 h 3343263"/>
              <a:gd name="connsiteX26" fmla="*/ 8398716 w 8819859"/>
              <a:gd name="connsiteY26" fmla="*/ 1684994 h 3343263"/>
              <a:gd name="connsiteX27" fmla="*/ 8650176 w 8819859"/>
              <a:gd name="connsiteY27" fmla="*/ 1433535 h 3343263"/>
              <a:gd name="connsiteX28" fmla="*/ 0 w 8819859"/>
              <a:gd name="connsiteY28" fmla="*/ 0 h 3343263"/>
              <a:gd name="connsiteX29" fmla="*/ 169682 w 8819859"/>
              <a:gd name="connsiteY29" fmla="*/ 0 h 3343263"/>
              <a:gd name="connsiteX30" fmla="*/ 169682 w 8819859"/>
              <a:gd name="connsiteY30" fmla="*/ 1433535 h 3343263"/>
              <a:gd name="connsiteX31" fmla="*/ 421142 w 8819859"/>
              <a:gd name="connsiteY31" fmla="*/ 1684994 h 3343263"/>
              <a:gd name="connsiteX32" fmla="*/ 1719590 w 8819859"/>
              <a:gd name="connsiteY32" fmla="*/ 1684994 h 3343263"/>
              <a:gd name="connsiteX33" fmla="*/ 1719590 w 8819859"/>
              <a:gd name="connsiteY33" fmla="*/ 2933622 h 3343263"/>
              <a:gd name="connsiteX34" fmla="*/ 2968218 w 8819859"/>
              <a:gd name="connsiteY34" fmla="*/ 1684994 h 3343263"/>
              <a:gd name="connsiteX35" fmla="*/ 6341599 w 8819859"/>
              <a:gd name="connsiteY35" fmla="*/ 1684994 h 3343263"/>
              <a:gd name="connsiteX36" fmla="*/ 6341599 w 8819859"/>
              <a:gd name="connsiteY36" fmla="*/ 1854677 h 3343263"/>
              <a:gd name="connsiteX37" fmla="*/ 3038495 w 8819859"/>
              <a:gd name="connsiteY37" fmla="*/ 1854677 h 3343263"/>
              <a:gd name="connsiteX38" fmla="*/ 1549908 w 8819859"/>
              <a:gd name="connsiteY38" fmla="*/ 3343263 h 3343263"/>
              <a:gd name="connsiteX39" fmla="*/ 1549908 w 8819859"/>
              <a:gd name="connsiteY39" fmla="*/ 1854677 h 3343263"/>
              <a:gd name="connsiteX40" fmla="*/ 421142 w 8819859"/>
              <a:gd name="connsiteY40" fmla="*/ 1854677 h 3343263"/>
              <a:gd name="connsiteX41" fmla="*/ 0 w 8819859"/>
              <a:gd name="connsiteY41" fmla="*/ 1433535 h 33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819859" h="3343263">
                <a:moveTo>
                  <a:pt x="7407536" y="1287843"/>
                </a:moveTo>
                <a:lnTo>
                  <a:pt x="7926010" y="1287843"/>
                </a:lnTo>
                <a:lnTo>
                  <a:pt x="7926010" y="1730903"/>
                </a:lnTo>
                <a:cubicBezTo>
                  <a:pt x="7926010" y="1971522"/>
                  <a:pt x="7897070" y="2145682"/>
                  <a:pt x="7839190" y="2253431"/>
                </a:cubicBezTo>
                <a:cubicBezTo>
                  <a:pt x="7763210" y="2397048"/>
                  <a:pt x="7642924" y="2505692"/>
                  <a:pt x="7478237" y="2579315"/>
                </a:cubicBezTo>
                <a:lnTo>
                  <a:pt x="7360402" y="2390638"/>
                </a:lnTo>
                <a:cubicBezTo>
                  <a:pt x="7460279" y="2349631"/>
                  <a:pt x="7533856" y="2288545"/>
                  <a:pt x="7581037" y="2207569"/>
                </a:cubicBezTo>
                <a:cubicBezTo>
                  <a:pt x="7628312" y="2126498"/>
                  <a:pt x="7654613" y="2008428"/>
                  <a:pt x="7660081" y="1853498"/>
                </a:cubicBezTo>
                <a:lnTo>
                  <a:pt x="7407536" y="1853498"/>
                </a:lnTo>
                <a:lnTo>
                  <a:pt x="7407536" y="1853451"/>
                </a:lnTo>
                <a:close/>
                <a:moveTo>
                  <a:pt x="6573264" y="1287843"/>
                </a:moveTo>
                <a:lnTo>
                  <a:pt x="7091738" y="1287843"/>
                </a:lnTo>
                <a:lnTo>
                  <a:pt x="7091738" y="1730903"/>
                </a:lnTo>
                <a:cubicBezTo>
                  <a:pt x="7091738" y="1971522"/>
                  <a:pt x="7062798" y="2145682"/>
                  <a:pt x="7004918" y="2253431"/>
                </a:cubicBezTo>
                <a:cubicBezTo>
                  <a:pt x="6928938" y="2397048"/>
                  <a:pt x="6808652" y="2505692"/>
                  <a:pt x="6643965" y="2579315"/>
                </a:cubicBezTo>
                <a:lnTo>
                  <a:pt x="6526130" y="2390638"/>
                </a:lnTo>
                <a:cubicBezTo>
                  <a:pt x="6626007" y="2349631"/>
                  <a:pt x="6699583" y="2288545"/>
                  <a:pt x="6746765" y="2207569"/>
                </a:cubicBezTo>
                <a:cubicBezTo>
                  <a:pt x="6794040" y="2126498"/>
                  <a:pt x="6820341" y="2008428"/>
                  <a:pt x="6825808" y="1853498"/>
                </a:cubicBezTo>
                <a:lnTo>
                  <a:pt x="6573264" y="1853498"/>
                </a:lnTo>
                <a:lnTo>
                  <a:pt x="6573264" y="1853451"/>
                </a:lnTo>
                <a:close/>
                <a:moveTo>
                  <a:pt x="8650176" y="0"/>
                </a:moveTo>
                <a:lnTo>
                  <a:pt x="8819859" y="0"/>
                </a:lnTo>
                <a:lnTo>
                  <a:pt x="8819859" y="1433535"/>
                </a:lnTo>
                <a:cubicBezTo>
                  <a:pt x="8819859" y="1665763"/>
                  <a:pt x="8630946" y="1854677"/>
                  <a:pt x="8398716" y="1854677"/>
                </a:cubicBezTo>
                <a:lnTo>
                  <a:pt x="8146691" y="1854677"/>
                </a:lnTo>
                <a:lnTo>
                  <a:pt x="8146691" y="1684994"/>
                </a:lnTo>
                <a:lnTo>
                  <a:pt x="8398716" y="1684994"/>
                </a:lnTo>
                <a:cubicBezTo>
                  <a:pt x="8537385" y="1684994"/>
                  <a:pt x="8650176" y="1572202"/>
                  <a:pt x="8650176" y="1433535"/>
                </a:cubicBezTo>
                <a:close/>
                <a:moveTo>
                  <a:pt x="0" y="0"/>
                </a:moveTo>
                <a:lnTo>
                  <a:pt x="169682" y="0"/>
                </a:lnTo>
                <a:lnTo>
                  <a:pt x="169682" y="1433535"/>
                </a:lnTo>
                <a:cubicBezTo>
                  <a:pt x="169682" y="1572202"/>
                  <a:pt x="282474" y="1684994"/>
                  <a:pt x="421142" y="1684994"/>
                </a:cubicBezTo>
                <a:lnTo>
                  <a:pt x="1719590" y="1684994"/>
                </a:lnTo>
                <a:lnTo>
                  <a:pt x="1719590" y="2933622"/>
                </a:lnTo>
                <a:lnTo>
                  <a:pt x="2968218" y="1684994"/>
                </a:lnTo>
                <a:lnTo>
                  <a:pt x="6341599" y="1684994"/>
                </a:lnTo>
                <a:lnTo>
                  <a:pt x="6341599" y="1854677"/>
                </a:lnTo>
                <a:lnTo>
                  <a:pt x="3038495" y="1854677"/>
                </a:lnTo>
                <a:lnTo>
                  <a:pt x="1549908" y="3343263"/>
                </a:lnTo>
                <a:lnTo>
                  <a:pt x="1549908" y="1854677"/>
                </a:lnTo>
                <a:lnTo>
                  <a:pt x="421142" y="1854677"/>
                </a:lnTo>
                <a:cubicBezTo>
                  <a:pt x="188913" y="1854677"/>
                  <a:pt x="0" y="1665763"/>
                  <a:pt x="0" y="1433535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E68FF7D-D8E3-703F-3C43-96E79D50F722}"/>
              </a:ext>
            </a:extLst>
          </p:cNvPr>
          <p:cNvSpPr/>
          <p:nvPr/>
        </p:nvSpPr>
        <p:spPr>
          <a:xfrm>
            <a:off x="8362195" y="3830054"/>
            <a:ext cx="3093721" cy="1172709"/>
          </a:xfrm>
          <a:custGeom>
            <a:avLst/>
            <a:gdLst>
              <a:gd name="connsiteX0" fmla="*/ 7407536 w 8819859"/>
              <a:gd name="connsiteY0" fmla="*/ 1287843 h 3343263"/>
              <a:gd name="connsiteX1" fmla="*/ 7926010 w 8819859"/>
              <a:gd name="connsiteY1" fmla="*/ 1287843 h 3343263"/>
              <a:gd name="connsiteX2" fmla="*/ 7926010 w 8819859"/>
              <a:gd name="connsiteY2" fmla="*/ 1730903 h 3343263"/>
              <a:gd name="connsiteX3" fmla="*/ 7839190 w 8819859"/>
              <a:gd name="connsiteY3" fmla="*/ 2253431 h 3343263"/>
              <a:gd name="connsiteX4" fmla="*/ 7478237 w 8819859"/>
              <a:gd name="connsiteY4" fmla="*/ 2579315 h 3343263"/>
              <a:gd name="connsiteX5" fmla="*/ 7360402 w 8819859"/>
              <a:gd name="connsiteY5" fmla="*/ 2390638 h 3343263"/>
              <a:gd name="connsiteX6" fmla="*/ 7581037 w 8819859"/>
              <a:gd name="connsiteY6" fmla="*/ 2207569 h 3343263"/>
              <a:gd name="connsiteX7" fmla="*/ 7660081 w 8819859"/>
              <a:gd name="connsiteY7" fmla="*/ 1853498 h 3343263"/>
              <a:gd name="connsiteX8" fmla="*/ 7407536 w 8819859"/>
              <a:gd name="connsiteY8" fmla="*/ 1853498 h 3343263"/>
              <a:gd name="connsiteX9" fmla="*/ 7407536 w 8819859"/>
              <a:gd name="connsiteY9" fmla="*/ 1853451 h 3343263"/>
              <a:gd name="connsiteX10" fmla="*/ 6573264 w 8819859"/>
              <a:gd name="connsiteY10" fmla="*/ 1287843 h 3343263"/>
              <a:gd name="connsiteX11" fmla="*/ 7091738 w 8819859"/>
              <a:gd name="connsiteY11" fmla="*/ 1287843 h 3343263"/>
              <a:gd name="connsiteX12" fmla="*/ 7091738 w 8819859"/>
              <a:gd name="connsiteY12" fmla="*/ 1730903 h 3343263"/>
              <a:gd name="connsiteX13" fmla="*/ 7004918 w 8819859"/>
              <a:gd name="connsiteY13" fmla="*/ 2253431 h 3343263"/>
              <a:gd name="connsiteX14" fmla="*/ 6643965 w 8819859"/>
              <a:gd name="connsiteY14" fmla="*/ 2579315 h 3343263"/>
              <a:gd name="connsiteX15" fmla="*/ 6526130 w 8819859"/>
              <a:gd name="connsiteY15" fmla="*/ 2390638 h 3343263"/>
              <a:gd name="connsiteX16" fmla="*/ 6746765 w 8819859"/>
              <a:gd name="connsiteY16" fmla="*/ 2207569 h 3343263"/>
              <a:gd name="connsiteX17" fmla="*/ 6825808 w 8819859"/>
              <a:gd name="connsiteY17" fmla="*/ 1853498 h 3343263"/>
              <a:gd name="connsiteX18" fmla="*/ 6573264 w 8819859"/>
              <a:gd name="connsiteY18" fmla="*/ 1853498 h 3343263"/>
              <a:gd name="connsiteX19" fmla="*/ 6573264 w 8819859"/>
              <a:gd name="connsiteY19" fmla="*/ 1853451 h 3343263"/>
              <a:gd name="connsiteX20" fmla="*/ 8650176 w 8819859"/>
              <a:gd name="connsiteY20" fmla="*/ 0 h 3343263"/>
              <a:gd name="connsiteX21" fmla="*/ 8819859 w 8819859"/>
              <a:gd name="connsiteY21" fmla="*/ 0 h 3343263"/>
              <a:gd name="connsiteX22" fmla="*/ 8819859 w 8819859"/>
              <a:gd name="connsiteY22" fmla="*/ 1433535 h 3343263"/>
              <a:gd name="connsiteX23" fmla="*/ 8398716 w 8819859"/>
              <a:gd name="connsiteY23" fmla="*/ 1854677 h 3343263"/>
              <a:gd name="connsiteX24" fmla="*/ 8146691 w 8819859"/>
              <a:gd name="connsiteY24" fmla="*/ 1854677 h 3343263"/>
              <a:gd name="connsiteX25" fmla="*/ 8146691 w 8819859"/>
              <a:gd name="connsiteY25" fmla="*/ 1684994 h 3343263"/>
              <a:gd name="connsiteX26" fmla="*/ 8398716 w 8819859"/>
              <a:gd name="connsiteY26" fmla="*/ 1684994 h 3343263"/>
              <a:gd name="connsiteX27" fmla="*/ 8650176 w 8819859"/>
              <a:gd name="connsiteY27" fmla="*/ 1433535 h 3343263"/>
              <a:gd name="connsiteX28" fmla="*/ 0 w 8819859"/>
              <a:gd name="connsiteY28" fmla="*/ 0 h 3343263"/>
              <a:gd name="connsiteX29" fmla="*/ 169682 w 8819859"/>
              <a:gd name="connsiteY29" fmla="*/ 0 h 3343263"/>
              <a:gd name="connsiteX30" fmla="*/ 169682 w 8819859"/>
              <a:gd name="connsiteY30" fmla="*/ 1433535 h 3343263"/>
              <a:gd name="connsiteX31" fmla="*/ 421142 w 8819859"/>
              <a:gd name="connsiteY31" fmla="*/ 1684994 h 3343263"/>
              <a:gd name="connsiteX32" fmla="*/ 1719590 w 8819859"/>
              <a:gd name="connsiteY32" fmla="*/ 1684994 h 3343263"/>
              <a:gd name="connsiteX33" fmla="*/ 1719590 w 8819859"/>
              <a:gd name="connsiteY33" fmla="*/ 2933622 h 3343263"/>
              <a:gd name="connsiteX34" fmla="*/ 2968218 w 8819859"/>
              <a:gd name="connsiteY34" fmla="*/ 1684994 h 3343263"/>
              <a:gd name="connsiteX35" fmla="*/ 6341599 w 8819859"/>
              <a:gd name="connsiteY35" fmla="*/ 1684994 h 3343263"/>
              <a:gd name="connsiteX36" fmla="*/ 6341599 w 8819859"/>
              <a:gd name="connsiteY36" fmla="*/ 1854677 h 3343263"/>
              <a:gd name="connsiteX37" fmla="*/ 3038495 w 8819859"/>
              <a:gd name="connsiteY37" fmla="*/ 1854677 h 3343263"/>
              <a:gd name="connsiteX38" fmla="*/ 1549908 w 8819859"/>
              <a:gd name="connsiteY38" fmla="*/ 3343263 h 3343263"/>
              <a:gd name="connsiteX39" fmla="*/ 1549908 w 8819859"/>
              <a:gd name="connsiteY39" fmla="*/ 1854677 h 3343263"/>
              <a:gd name="connsiteX40" fmla="*/ 421142 w 8819859"/>
              <a:gd name="connsiteY40" fmla="*/ 1854677 h 3343263"/>
              <a:gd name="connsiteX41" fmla="*/ 0 w 8819859"/>
              <a:gd name="connsiteY41" fmla="*/ 1433535 h 33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819859" h="3343263">
                <a:moveTo>
                  <a:pt x="7407536" y="1287843"/>
                </a:moveTo>
                <a:lnTo>
                  <a:pt x="7926010" y="1287843"/>
                </a:lnTo>
                <a:lnTo>
                  <a:pt x="7926010" y="1730903"/>
                </a:lnTo>
                <a:cubicBezTo>
                  <a:pt x="7926010" y="1971522"/>
                  <a:pt x="7897070" y="2145682"/>
                  <a:pt x="7839190" y="2253431"/>
                </a:cubicBezTo>
                <a:cubicBezTo>
                  <a:pt x="7763210" y="2397048"/>
                  <a:pt x="7642924" y="2505692"/>
                  <a:pt x="7478237" y="2579315"/>
                </a:cubicBezTo>
                <a:lnTo>
                  <a:pt x="7360402" y="2390638"/>
                </a:lnTo>
                <a:cubicBezTo>
                  <a:pt x="7460279" y="2349631"/>
                  <a:pt x="7533856" y="2288545"/>
                  <a:pt x="7581037" y="2207569"/>
                </a:cubicBezTo>
                <a:cubicBezTo>
                  <a:pt x="7628312" y="2126498"/>
                  <a:pt x="7654613" y="2008428"/>
                  <a:pt x="7660081" y="1853498"/>
                </a:cubicBezTo>
                <a:lnTo>
                  <a:pt x="7407536" y="1853498"/>
                </a:lnTo>
                <a:lnTo>
                  <a:pt x="7407536" y="1853451"/>
                </a:lnTo>
                <a:close/>
                <a:moveTo>
                  <a:pt x="6573264" y="1287843"/>
                </a:moveTo>
                <a:lnTo>
                  <a:pt x="7091738" y="1287843"/>
                </a:lnTo>
                <a:lnTo>
                  <a:pt x="7091738" y="1730903"/>
                </a:lnTo>
                <a:cubicBezTo>
                  <a:pt x="7091738" y="1971522"/>
                  <a:pt x="7062798" y="2145682"/>
                  <a:pt x="7004918" y="2253431"/>
                </a:cubicBezTo>
                <a:cubicBezTo>
                  <a:pt x="6928938" y="2397048"/>
                  <a:pt x="6808652" y="2505692"/>
                  <a:pt x="6643965" y="2579315"/>
                </a:cubicBezTo>
                <a:lnTo>
                  <a:pt x="6526130" y="2390638"/>
                </a:lnTo>
                <a:cubicBezTo>
                  <a:pt x="6626007" y="2349631"/>
                  <a:pt x="6699583" y="2288545"/>
                  <a:pt x="6746765" y="2207569"/>
                </a:cubicBezTo>
                <a:cubicBezTo>
                  <a:pt x="6794040" y="2126498"/>
                  <a:pt x="6820341" y="2008428"/>
                  <a:pt x="6825808" y="1853498"/>
                </a:cubicBezTo>
                <a:lnTo>
                  <a:pt x="6573264" y="1853498"/>
                </a:lnTo>
                <a:lnTo>
                  <a:pt x="6573264" y="1853451"/>
                </a:lnTo>
                <a:close/>
                <a:moveTo>
                  <a:pt x="8650176" y="0"/>
                </a:moveTo>
                <a:lnTo>
                  <a:pt x="8819859" y="0"/>
                </a:lnTo>
                <a:lnTo>
                  <a:pt x="8819859" y="1433535"/>
                </a:lnTo>
                <a:cubicBezTo>
                  <a:pt x="8819859" y="1665763"/>
                  <a:pt x="8630946" y="1854677"/>
                  <a:pt x="8398716" y="1854677"/>
                </a:cubicBezTo>
                <a:lnTo>
                  <a:pt x="8146691" y="1854677"/>
                </a:lnTo>
                <a:lnTo>
                  <a:pt x="8146691" y="1684994"/>
                </a:lnTo>
                <a:lnTo>
                  <a:pt x="8398716" y="1684994"/>
                </a:lnTo>
                <a:cubicBezTo>
                  <a:pt x="8537385" y="1684994"/>
                  <a:pt x="8650176" y="1572202"/>
                  <a:pt x="8650176" y="1433535"/>
                </a:cubicBezTo>
                <a:close/>
                <a:moveTo>
                  <a:pt x="0" y="0"/>
                </a:moveTo>
                <a:lnTo>
                  <a:pt x="169682" y="0"/>
                </a:lnTo>
                <a:lnTo>
                  <a:pt x="169682" y="1433535"/>
                </a:lnTo>
                <a:cubicBezTo>
                  <a:pt x="169682" y="1572202"/>
                  <a:pt x="282474" y="1684994"/>
                  <a:pt x="421142" y="1684994"/>
                </a:cubicBezTo>
                <a:lnTo>
                  <a:pt x="1719590" y="1684994"/>
                </a:lnTo>
                <a:lnTo>
                  <a:pt x="1719590" y="2933622"/>
                </a:lnTo>
                <a:lnTo>
                  <a:pt x="2968218" y="1684994"/>
                </a:lnTo>
                <a:lnTo>
                  <a:pt x="6341599" y="1684994"/>
                </a:lnTo>
                <a:lnTo>
                  <a:pt x="6341599" y="1854677"/>
                </a:lnTo>
                <a:lnTo>
                  <a:pt x="3038495" y="1854677"/>
                </a:lnTo>
                <a:lnTo>
                  <a:pt x="1549908" y="3343263"/>
                </a:lnTo>
                <a:lnTo>
                  <a:pt x="1549908" y="1854677"/>
                </a:lnTo>
                <a:lnTo>
                  <a:pt x="421142" y="1854677"/>
                </a:lnTo>
                <a:cubicBezTo>
                  <a:pt x="188913" y="1854677"/>
                  <a:pt x="0" y="1665763"/>
                  <a:pt x="0" y="1433535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5CF536C-B8D6-D7DB-E1CD-9FA59C4DA593}"/>
              </a:ext>
            </a:extLst>
          </p:cNvPr>
          <p:cNvSpPr/>
          <p:nvPr/>
        </p:nvSpPr>
        <p:spPr>
          <a:xfrm>
            <a:off x="4746485" y="1744376"/>
            <a:ext cx="1333640" cy="256380"/>
          </a:xfrm>
          <a:custGeom>
            <a:avLst/>
            <a:gdLst>
              <a:gd name="connsiteX0" fmla="*/ 389749 w 1487030"/>
              <a:gd name="connsiteY0" fmla="*/ 142933 h 285867"/>
              <a:gd name="connsiteX1" fmla="*/ 389749 w 1487030"/>
              <a:gd name="connsiteY1" fmla="*/ 142934 h 285867"/>
              <a:gd name="connsiteX2" fmla="*/ 389749 w 1487030"/>
              <a:gd name="connsiteY2" fmla="*/ 142934 h 285867"/>
              <a:gd name="connsiteX3" fmla="*/ 412609 w 1487030"/>
              <a:gd name="connsiteY3" fmla="*/ 120074 h 285867"/>
              <a:gd name="connsiteX4" fmla="*/ 1464170 w 1487030"/>
              <a:gd name="connsiteY4" fmla="*/ 120074 h 285867"/>
              <a:gd name="connsiteX5" fmla="*/ 1487030 w 1487030"/>
              <a:gd name="connsiteY5" fmla="*/ 142934 h 285867"/>
              <a:gd name="connsiteX6" fmla="*/ 1487029 w 1487030"/>
              <a:gd name="connsiteY6" fmla="*/ 142934 h 285867"/>
              <a:gd name="connsiteX7" fmla="*/ 1464169 w 1487030"/>
              <a:gd name="connsiteY7" fmla="*/ 165794 h 285867"/>
              <a:gd name="connsiteX8" fmla="*/ 412609 w 1487030"/>
              <a:gd name="connsiteY8" fmla="*/ 165793 h 285867"/>
              <a:gd name="connsiteX9" fmla="*/ 396445 w 1487030"/>
              <a:gd name="connsiteY9" fmla="*/ 159097 h 285867"/>
              <a:gd name="connsiteX10" fmla="*/ 389749 w 1487030"/>
              <a:gd name="connsiteY10" fmla="*/ 142934 h 285867"/>
              <a:gd name="connsiteX11" fmla="*/ 396445 w 1487030"/>
              <a:gd name="connsiteY11" fmla="*/ 126770 h 285867"/>
              <a:gd name="connsiteX12" fmla="*/ 412609 w 1487030"/>
              <a:gd name="connsiteY12" fmla="*/ 120074 h 285867"/>
              <a:gd name="connsiteX13" fmla="*/ 283780 w 1487030"/>
              <a:gd name="connsiteY13" fmla="*/ 0 h 285867"/>
              <a:gd name="connsiteX14" fmla="*/ 309863 w 1487030"/>
              <a:gd name="connsiteY14" fmla="*/ 41764 h 285867"/>
              <a:gd name="connsiteX15" fmla="*/ 261026 w 1487030"/>
              <a:gd name="connsiteY15" fmla="*/ 82286 h 285867"/>
              <a:gd name="connsiteX16" fmla="*/ 243529 w 1487030"/>
              <a:gd name="connsiteY16" fmla="*/ 160659 h 285867"/>
              <a:gd name="connsiteX17" fmla="*/ 299430 w 1487030"/>
              <a:gd name="connsiteY17" fmla="*/ 160659 h 285867"/>
              <a:gd name="connsiteX18" fmla="*/ 299430 w 1487030"/>
              <a:gd name="connsiteY18" fmla="*/ 160670 h 285867"/>
              <a:gd name="connsiteX19" fmla="*/ 299430 w 1487030"/>
              <a:gd name="connsiteY19" fmla="*/ 285867 h 285867"/>
              <a:gd name="connsiteX20" fmla="*/ 184666 w 1487030"/>
              <a:gd name="connsiteY20" fmla="*/ 285867 h 285867"/>
              <a:gd name="connsiteX21" fmla="*/ 184666 w 1487030"/>
              <a:gd name="connsiteY21" fmla="*/ 187796 h 285867"/>
              <a:gd name="connsiteX22" fmla="*/ 203884 w 1487030"/>
              <a:gd name="connsiteY22" fmla="*/ 72135 h 285867"/>
              <a:gd name="connsiteX23" fmla="*/ 283780 w 1487030"/>
              <a:gd name="connsiteY23" fmla="*/ 0 h 285867"/>
              <a:gd name="connsiteX24" fmla="*/ 99114 w 1487030"/>
              <a:gd name="connsiteY24" fmla="*/ 0 h 285867"/>
              <a:gd name="connsiteX25" fmla="*/ 125197 w 1487030"/>
              <a:gd name="connsiteY25" fmla="*/ 41764 h 285867"/>
              <a:gd name="connsiteX26" fmla="*/ 76360 w 1487030"/>
              <a:gd name="connsiteY26" fmla="*/ 82286 h 285867"/>
              <a:gd name="connsiteX27" fmla="*/ 58864 w 1487030"/>
              <a:gd name="connsiteY27" fmla="*/ 160659 h 285867"/>
              <a:gd name="connsiteX28" fmla="*/ 114764 w 1487030"/>
              <a:gd name="connsiteY28" fmla="*/ 160659 h 285867"/>
              <a:gd name="connsiteX29" fmla="*/ 114764 w 1487030"/>
              <a:gd name="connsiteY29" fmla="*/ 160670 h 285867"/>
              <a:gd name="connsiteX30" fmla="*/ 114764 w 1487030"/>
              <a:gd name="connsiteY30" fmla="*/ 285867 h 285867"/>
              <a:gd name="connsiteX31" fmla="*/ 0 w 1487030"/>
              <a:gd name="connsiteY31" fmla="*/ 285867 h 285867"/>
              <a:gd name="connsiteX32" fmla="*/ 0 w 1487030"/>
              <a:gd name="connsiteY32" fmla="*/ 187796 h 285867"/>
              <a:gd name="connsiteX33" fmla="*/ 19218 w 1487030"/>
              <a:gd name="connsiteY33" fmla="*/ 72135 h 285867"/>
              <a:gd name="connsiteX34" fmla="*/ 99114 w 1487030"/>
              <a:gd name="connsiteY34" fmla="*/ 0 h 28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87030" h="285867">
                <a:moveTo>
                  <a:pt x="389749" y="142933"/>
                </a:moveTo>
                <a:lnTo>
                  <a:pt x="389749" y="142934"/>
                </a:lnTo>
                <a:lnTo>
                  <a:pt x="389749" y="142934"/>
                </a:lnTo>
                <a:close/>
                <a:moveTo>
                  <a:pt x="412609" y="120074"/>
                </a:moveTo>
                <a:lnTo>
                  <a:pt x="1464170" y="120074"/>
                </a:lnTo>
                <a:cubicBezTo>
                  <a:pt x="1476795" y="120074"/>
                  <a:pt x="1487030" y="130309"/>
                  <a:pt x="1487030" y="142934"/>
                </a:cubicBezTo>
                <a:lnTo>
                  <a:pt x="1487029" y="142934"/>
                </a:lnTo>
                <a:cubicBezTo>
                  <a:pt x="1487029" y="155559"/>
                  <a:pt x="1476794" y="165794"/>
                  <a:pt x="1464169" y="165794"/>
                </a:cubicBezTo>
                <a:lnTo>
                  <a:pt x="412609" y="165793"/>
                </a:lnTo>
                <a:cubicBezTo>
                  <a:pt x="406297" y="165793"/>
                  <a:pt x="400582" y="163234"/>
                  <a:pt x="396445" y="159097"/>
                </a:cubicBezTo>
                <a:lnTo>
                  <a:pt x="389749" y="142934"/>
                </a:lnTo>
                <a:lnTo>
                  <a:pt x="396445" y="126770"/>
                </a:lnTo>
                <a:cubicBezTo>
                  <a:pt x="400582" y="122633"/>
                  <a:pt x="406297" y="120074"/>
                  <a:pt x="412609" y="120074"/>
                </a:cubicBezTo>
                <a:close/>
                <a:moveTo>
                  <a:pt x="283780" y="0"/>
                </a:moveTo>
                <a:lnTo>
                  <a:pt x="309863" y="41764"/>
                </a:lnTo>
                <a:cubicBezTo>
                  <a:pt x="287756" y="50841"/>
                  <a:pt x="271469" y="64362"/>
                  <a:pt x="261026" y="82286"/>
                </a:cubicBezTo>
                <a:cubicBezTo>
                  <a:pt x="250561" y="100231"/>
                  <a:pt x="244740" y="126366"/>
                  <a:pt x="243529" y="160659"/>
                </a:cubicBezTo>
                <a:lnTo>
                  <a:pt x="299430" y="160659"/>
                </a:lnTo>
                <a:lnTo>
                  <a:pt x="299430" y="160670"/>
                </a:lnTo>
                <a:lnTo>
                  <a:pt x="299430" y="285867"/>
                </a:lnTo>
                <a:lnTo>
                  <a:pt x="184666" y="285867"/>
                </a:lnTo>
                <a:lnTo>
                  <a:pt x="184666" y="187796"/>
                </a:lnTo>
                <a:cubicBezTo>
                  <a:pt x="184666" y="134535"/>
                  <a:pt x="191072" y="95985"/>
                  <a:pt x="203884" y="72135"/>
                </a:cubicBezTo>
                <a:cubicBezTo>
                  <a:pt x="220702" y="40345"/>
                  <a:pt x="247327" y="16296"/>
                  <a:pt x="283780" y="0"/>
                </a:cubicBezTo>
                <a:close/>
                <a:moveTo>
                  <a:pt x="99114" y="0"/>
                </a:moveTo>
                <a:lnTo>
                  <a:pt x="125197" y="41764"/>
                </a:lnTo>
                <a:cubicBezTo>
                  <a:pt x="103089" y="50841"/>
                  <a:pt x="86803" y="64362"/>
                  <a:pt x="76360" y="82286"/>
                </a:cubicBezTo>
                <a:cubicBezTo>
                  <a:pt x="65895" y="100231"/>
                  <a:pt x="60074" y="126366"/>
                  <a:pt x="58864" y="160659"/>
                </a:cubicBezTo>
                <a:lnTo>
                  <a:pt x="114764" y="160659"/>
                </a:lnTo>
                <a:lnTo>
                  <a:pt x="114764" y="160670"/>
                </a:lnTo>
                <a:lnTo>
                  <a:pt x="114764" y="285867"/>
                </a:lnTo>
                <a:lnTo>
                  <a:pt x="0" y="285867"/>
                </a:lnTo>
                <a:lnTo>
                  <a:pt x="0" y="187796"/>
                </a:lnTo>
                <a:cubicBezTo>
                  <a:pt x="0" y="134535"/>
                  <a:pt x="6406" y="95985"/>
                  <a:pt x="19218" y="72135"/>
                </a:cubicBezTo>
                <a:cubicBezTo>
                  <a:pt x="36036" y="40345"/>
                  <a:pt x="62661" y="16296"/>
                  <a:pt x="99114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13437CF-65A9-B63B-CABB-F3A209579679}"/>
              </a:ext>
            </a:extLst>
          </p:cNvPr>
          <p:cNvSpPr/>
          <p:nvPr/>
        </p:nvSpPr>
        <p:spPr>
          <a:xfrm>
            <a:off x="8559540" y="1744376"/>
            <a:ext cx="1333640" cy="256380"/>
          </a:xfrm>
          <a:custGeom>
            <a:avLst/>
            <a:gdLst>
              <a:gd name="connsiteX0" fmla="*/ 389749 w 1487030"/>
              <a:gd name="connsiteY0" fmla="*/ 142933 h 285867"/>
              <a:gd name="connsiteX1" fmla="*/ 389749 w 1487030"/>
              <a:gd name="connsiteY1" fmla="*/ 142934 h 285867"/>
              <a:gd name="connsiteX2" fmla="*/ 389749 w 1487030"/>
              <a:gd name="connsiteY2" fmla="*/ 142934 h 285867"/>
              <a:gd name="connsiteX3" fmla="*/ 412609 w 1487030"/>
              <a:gd name="connsiteY3" fmla="*/ 120074 h 285867"/>
              <a:gd name="connsiteX4" fmla="*/ 1464170 w 1487030"/>
              <a:gd name="connsiteY4" fmla="*/ 120074 h 285867"/>
              <a:gd name="connsiteX5" fmla="*/ 1487030 w 1487030"/>
              <a:gd name="connsiteY5" fmla="*/ 142934 h 285867"/>
              <a:gd name="connsiteX6" fmla="*/ 1487029 w 1487030"/>
              <a:gd name="connsiteY6" fmla="*/ 142934 h 285867"/>
              <a:gd name="connsiteX7" fmla="*/ 1464169 w 1487030"/>
              <a:gd name="connsiteY7" fmla="*/ 165794 h 285867"/>
              <a:gd name="connsiteX8" fmla="*/ 412609 w 1487030"/>
              <a:gd name="connsiteY8" fmla="*/ 165793 h 285867"/>
              <a:gd name="connsiteX9" fmla="*/ 396445 w 1487030"/>
              <a:gd name="connsiteY9" fmla="*/ 159097 h 285867"/>
              <a:gd name="connsiteX10" fmla="*/ 389749 w 1487030"/>
              <a:gd name="connsiteY10" fmla="*/ 142934 h 285867"/>
              <a:gd name="connsiteX11" fmla="*/ 396445 w 1487030"/>
              <a:gd name="connsiteY11" fmla="*/ 126770 h 285867"/>
              <a:gd name="connsiteX12" fmla="*/ 412609 w 1487030"/>
              <a:gd name="connsiteY12" fmla="*/ 120074 h 285867"/>
              <a:gd name="connsiteX13" fmla="*/ 283780 w 1487030"/>
              <a:gd name="connsiteY13" fmla="*/ 0 h 285867"/>
              <a:gd name="connsiteX14" fmla="*/ 309863 w 1487030"/>
              <a:gd name="connsiteY14" fmla="*/ 41764 h 285867"/>
              <a:gd name="connsiteX15" fmla="*/ 261026 w 1487030"/>
              <a:gd name="connsiteY15" fmla="*/ 82286 h 285867"/>
              <a:gd name="connsiteX16" fmla="*/ 243529 w 1487030"/>
              <a:gd name="connsiteY16" fmla="*/ 160659 h 285867"/>
              <a:gd name="connsiteX17" fmla="*/ 299430 w 1487030"/>
              <a:gd name="connsiteY17" fmla="*/ 160659 h 285867"/>
              <a:gd name="connsiteX18" fmla="*/ 299430 w 1487030"/>
              <a:gd name="connsiteY18" fmla="*/ 160670 h 285867"/>
              <a:gd name="connsiteX19" fmla="*/ 299430 w 1487030"/>
              <a:gd name="connsiteY19" fmla="*/ 285867 h 285867"/>
              <a:gd name="connsiteX20" fmla="*/ 184666 w 1487030"/>
              <a:gd name="connsiteY20" fmla="*/ 285867 h 285867"/>
              <a:gd name="connsiteX21" fmla="*/ 184666 w 1487030"/>
              <a:gd name="connsiteY21" fmla="*/ 187796 h 285867"/>
              <a:gd name="connsiteX22" fmla="*/ 203884 w 1487030"/>
              <a:gd name="connsiteY22" fmla="*/ 72135 h 285867"/>
              <a:gd name="connsiteX23" fmla="*/ 283780 w 1487030"/>
              <a:gd name="connsiteY23" fmla="*/ 0 h 285867"/>
              <a:gd name="connsiteX24" fmla="*/ 99114 w 1487030"/>
              <a:gd name="connsiteY24" fmla="*/ 0 h 285867"/>
              <a:gd name="connsiteX25" fmla="*/ 125197 w 1487030"/>
              <a:gd name="connsiteY25" fmla="*/ 41764 h 285867"/>
              <a:gd name="connsiteX26" fmla="*/ 76360 w 1487030"/>
              <a:gd name="connsiteY26" fmla="*/ 82286 h 285867"/>
              <a:gd name="connsiteX27" fmla="*/ 58864 w 1487030"/>
              <a:gd name="connsiteY27" fmla="*/ 160659 h 285867"/>
              <a:gd name="connsiteX28" fmla="*/ 114764 w 1487030"/>
              <a:gd name="connsiteY28" fmla="*/ 160659 h 285867"/>
              <a:gd name="connsiteX29" fmla="*/ 114764 w 1487030"/>
              <a:gd name="connsiteY29" fmla="*/ 160670 h 285867"/>
              <a:gd name="connsiteX30" fmla="*/ 114764 w 1487030"/>
              <a:gd name="connsiteY30" fmla="*/ 285867 h 285867"/>
              <a:gd name="connsiteX31" fmla="*/ 0 w 1487030"/>
              <a:gd name="connsiteY31" fmla="*/ 285867 h 285867"/>
              <a:gd name="connsiteX32" fmla="*/ 0 w 1487030"/>
              <a:gd name="connsiteY32" fmla="*/ 187796 h 285867"/>
              <a:gd name="connsiteX33" fmla="*/ 19218 w 1487030"/>
              <a:gd name="connsiteY33" fmla="*/ 72135 h 285867"/>
              <a:gd name="connsiteX34" fmla="*/ 99114 w 1487030"/>
              <a:gd name="connsiteY34" fmla="*/ 0 h 28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87030" h="285867">
                <a:moveTo>
                  <a:pt x="389749" y="142933"/>
                </a:moveTo>
                <a:lnTo>
                  <a:pt x="389749" y="142934"/>
                </a:lnTo>
                <a:lnTo>
                  <a:pt x="389749" y="142934"/>
                </a:lnTo>
                <a:close/>
                <a:moveTo>
                  <a:pt x="412609" y="120074"/>
                </a:moveTo>
                <a:lnTo>
                  <a:pt x="1464170" y="120074"/>
                </a:lnTo>
                <a:cubicBezTo>
                  <a:pt x="1476795" y="120074"/>
                  <a:pt x="1487030" y="130309"/>
                  <a:pt x="1487030" y="142934"/>
                </a:cubicBezTo>
                <a:lnTo>
                  <a:pt x="1487029" y="142934"/>
                </a:lnTo>
                <a:cubicBezTo>
                  <a:pt x="1487029" y="155559"/>
                  <a:pt x="1476794" y="165794"/>
                  <a:pt x="1464169" y="165794"/>
                </a:cubicBezTo>
                <a:lnTo>
                  <a:pt x="412609" y="165793"/>
                </a:lnTo>
                <a:cubicBezTo>
                  <a:pt x="406297" y="165793"/>
                  <a:pt x="400582" y="163234"/>
                  <a:pt x="396445" y="159097"/>
                </a:cubicBezTo>
                <a:lnTo>
                  <a:pt x="389749" y="142934"/>
                </a:lnTo>
                <a:lnTo>
                  <a:pt x="396445" y="126770"/>
                </a:lnTo>
                <a:cubicBezTo>
                  <a:pt x="400582" y="122633"/>
                  <a:pt x="406297" y="120074"/>
                  <a:pt x="412609" y="120074"/>
                </a:cubicBezTo>
                <a:close/>
                <a:moveTo>
                  <a:pt x="283780" y="0"/>
                </a:moveTo>
                <a:lnTo>
                  <a:pt x="309863" y="41764"/>
                </a:lnTo>
                <a:cubicBezTo>
                  <a:pt x="287756" y="50841"/>
                  <a:pt x="271469" y="64362"/>
                  <a:pt x="261026" y="82286"/>
                </a:cubicBezTo>
                <a:cubicBezTo>
                  <a:pt x="250561" y="100231"/>
                  <a:pt x="244740" y="126366"/>
                  <a:pt x="243529" y="160659"/>
                </a:cubicBezTo>
                <a:lnTo>
                  <a:pt x="299430" y="160659"/>
                </a:lnTo>
                <a:lnTo>
                  <a:pt x="299430" y="160670"/>
                </a:lnTo>
                <a:lnTo>
                  <a:pt x="299430" y="285867"/>
                </a:lnTo>
                <a:lnTo>
                  <a:pt x="184666" y="285867"/>
                </a:lnTo>
                <a:lnTo>
                  <a:pt x="184666" y="187796"/>
                </a:lnTo>
                <a:cubicBezTo>
                  <a:pt x="184666" y="134535"/>
                  <a:pt x="191072" y="95985"/>
                  <a:pt x="203884" y="72135"/>
                </a:cubicBezTo>
                <a:cubicBezTo>
                  <a:pt x="220702" y="40345"/>
                  <a:pt x="247327" y="16296"/>
                  <a:pt x="283780" y="0"/>
                </a:cubicBezTo>
                <a:close/>
                <a:moveTo>
                  <a:pt x="99114" y="0"/>
                </a:moveTo>
                <a:lnTo>
                  <a:pt x="125197" y="41764"/>
                </a:lnTo>
                <a:cubicBezTo>
                  <a:pt x="103089" y="50841"/>
                  <a:pt x="86803" y="64362"/>
                  <a:pt x="76360" y="82286"/>
                </a:cubicBezTo>
                <a:cubicBezTo>
                  <a:pt x="65895" y="100231"/>
                  <a:pt x="60074" y="126366"/>
                  <a:pt x="58864" y="160659"/>
                </a:cubicBezTo>
                <a:lnTo>
                  <a:pt x="114764" y="160659"/>
                </a:lnTo>
                <a:lnTo>
                  <a:pt x="114764" y="160670"/>
                </a:lnTo>
                <a:lnTo>
                  <a:pt x="114764" y="285867"/>
                </a:lnTo>
                <a:lnTo>
                  <a:pt x="0" y="285867"/>
                </a:lnTo>
                <a:lnTo>
                  <a:pt x="0" y="187796"/>
                </a:lnTo>
                <a:cubicBezTo>
                  <a:pt x="0" y="134535"/>
                  <a:pt x="6406" y="95985"/>
                  <a:pt x="19218" y="72135"/>
                </a:cubicBezTo>
                <a:cubicBezTo>
                  <a:pt x="36036" y="40345"/>
                  <a:pt x="62661" y="16296"/>
                  <a:pt x="99114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E21AAE8-72FE-406B-7B36-FA23C22258C9}"/>
              </a:ext>
            </a:extLst>
          </p:cNvPr>
          <p:cNvSpPr/>
          <p:nvPr/>
        </p:nvSpPr>
        <p:spPr bwMode="auto">
          <a:xfrm>
            <a:off x="736086" y="1617865"/>
            <a:ext cx="3093722" cy="3687560"/>
          </a:xfrm>
          <a:custGeom>
            <a:avLst/>
            <a:gdLst>
              <a:gd name="connsiteX0" fmla="*/ 98004 w 3093722"/>
              <a:gd name="connsiteY0" fmla="*/ 0 h 3286606"/>
              <a:gd name="connsiteX1" fmla="*/ 2995718 w 3093722"/>
              <a:gd name="connsiteY1" fmla="*/ 0 h 3286606"/>
              <a:gd name="connsiteX2" fmla="*/ 3093722 w 3093722"/>
              <a:gd name="connsiteY2" fmla="*/ 98004 h 3286606"/>
              <a:gd name="connsiteX3" fmla="*/ 3093722 w 3093722"/>
              <a:gd name="connsiteY3" fmla="*/ 2706906 h 3286606"/>
              <a:gd name="connsiteX4" fmla="*/ 2995718 w 3093722"/>
              <a:gd name="connsiteY4" fmla="*/ 2804910 h 3286606"/>
              <a:gd name="connsiteX5" fmla="*/ 1060060 w 3093722"/>
              <a:gd name="connsiteY5" fmla="*/ 2804910 h 3286606"/>
              <a:gd name="connsiteX6" fmla="*/ 578364 w 3093722"/>
              <a:gd name="connsiteY6" fmla="*/ 3286606 h 3286606"/>
              <a:gd name="connsiteX7" fmla="*/ 578364 w 3093722"/>
              <a:gd name="connsiteY7" fmla="*/ 2804910 h 3286606"/>
              <a:gd name="connsiteX8" fmla="*/ 98004 w 3093722"/>
              <a:gd name="connsiteY8" fmla="*/ 2804910 h 3286606"/>
              <a:gd name="connsiteX9" fmla="*/ 0 w 3093722"/>
              <a:gd name="connsiteY9" fmla="*/ 2706906 h 3286606"/>
              <a:gd name="connsiteX10" fmla="*/ 0 w 3093722"/>
              <a:gd name="connsiteY10" fmla="*/ 98004 h 3286606"/>
              <a:gd name="connsiteX11" fmla="*/ 98004 w 3093722"/>
              <a:gd name="connsiteY11" fmla="*/ 0 h 328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3722" h="3286606">
                <a:moveTo>
                  <a:pt x="98004" y="0"/>
                </a:moveTo>
                <a:lnTo>
                  <a:pt x="2995718" y="0"/>
                </a:lnTo>
                <a:cubicBezTo>
                  <a:pt x="3049844" y="0"/>
                  <a:pt x="3093722" y="43878"/>
                  <a:pt x="3093722" y="98004"/>
                </a:cubicBezTo>
                <a:lnTo>
                  <a:pt x="3093722" y="2706906"/>
                </a:lnTo>
                <a:cubicBezTo>
                  <a:pt x="3093722" y="2761032"/>
                  <a:pt x="3049844" y="2804910"/>
                  <a:pt x="2995718" y="2804910"/>
                </a:cubicBezTo>
                <a:lnTo>
                  <a:pt x="1060060" y="2804910"/>
                </a:lnTo>
                <a:lnTo>
                  <a:pt x="578364" y="3286606"/>
                </a:lnTo>
                <a:lnTo>
                  <a:pt x="578364" y="2804910"/>
                </a:lnTo>
                <a:lnTo>
                  <a:pt x="98004" y="2804910"/>
                </a:lnTo>
                <a:cubicBezTo>
                  <a:pt x="43878" y="2804910"/>
                  <a:pt x="0" y="2761032"/>
                  <a:pt x="0" y="2706906"/>
                </a:cubicBezTo>
                <a:lnTo>
                  <a:pt x="0" y="98004"/>
                </a:lnTo>
                <a:cubicBezTo>
                  <a:pt x="0" y="43878"/>
                  <a:pt x="43878" y="0"/>
                  <a:pt x="98004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5029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“Independently managed developer teams at Contoso Airlines who </a:t>
            </a:r>
            <a:r>
              <a:rPr kumimoji="0" lang="en-US" b="0" i="1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collect A</a:t>
            </a:r>
            <a:r>
              <a:rPr lang="en-US" i="1"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PI requirements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, research on the </a:t>
            </a:r>
            <a:r>
              <a:rPr kumimoji="0" lang="en-US" b="0" i="1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existing APIs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and </a:t>
            </a:r>
            <a:r>
              <a:rPr kumimoji="0" lang="en-US" b="0" i="1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design and build</a:t>
            </a:r>
            <a:r>
              <a:rPr lang="en-US" i="1"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 APIs.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”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09753C9-DC01-67C7-9122-A3054539B11B}"/>
              </a:ext>
            </a:extLst>
          </p:cNvPr>
          <p:cNvSpPr/>
          <p:nvPr/>
        </p:nvSpPr>
        <p:spPr>
          <a:xfrm>
            <a:off x="933431" y="1744376"/>
            <a:ext cx="1333640" cy="256380"/>
          </a:xfrm>
          <a:custGeom>
            <a:avLst/>
            <a:gdLst>
              <a:gd name="connsiteX0" fmla="*/ 389749 w 1487030"/>
              <a:gd name="connsiteY0" fmla="*/ 142933 h 285867"/>
              <a:gd name="connsiteX1" fmla="*/ 389749 w 1487030"/>
              <a:gd name="connsiteY1" fmla="*/ 142934 h 285867"/>
              <a:gd name="connsiteX2" fmla="*/ 389749 w 1487030"/>
              <a:gd name="connsiteY2" fmla="*/ 142934 h 285867"/>
              <a:gd name="connsiteX3" fmla="*/ 412609 w 1487030"/>
              <a:gd name="connsiteY3" fmla="*/ 120074 h 285867"/>
              <a:gd name="connsiteX4" fmla="*/ 1464170 w 1487030"/>
              <a:gd name="connsiteY4" fmla="*/ 120074 h 285867"/>
              <a:gd name="connsiteX5" fmla="*/ 1487030 w 1487030"/>
              <a:gd name="connsiteY5" fmla="*/ 142934 h 285867"/>
              <a:gd name="connsiteX6" fmla="*/ 1487029 w 1487030"/>
              <a:gd name="connsiteY6" fmla="*/ 142934 h 285867"/>
              <a:gd name="connsiteX7" fmla="*/ 1464169 w 1487030"/>
              <a:gd name="connsiteY7" fmla="*/ 165794 h 285867"/>
              <a:gd name="connsiteX8" fmla="*/ 412609 w 1487030"/>
              <a:gd name="connsiteY8" fmla="*/ 165793 h 285867"/>
              <a:gd name="connsiteX9" fmla="*/ 396445 w 1487030"/>
              <a:gd name="connsiteY9" fmla="*/ 159097 h 285867"/>
              <a:gd name="connsiteX10" fmla="*/ 389749 w 1487030"/>
              <a:gd name="connsiteY10" fmla="*/ 142934 h 285867"/>
              <a:gd name="connsiteX11" fmla="*/ 396445 w 1487030"/>
              <a:gd name="connsiteY11" fmla="*/ 126770 h 285867"/>
              <a:gd name="connsiteX12" fmla="*/ 412609 w 1487030"/>
              <a:gd name="connsiteY12" fmla="*/ 120074 h 285867"/>
              <a:gd name="connsiteX13" fmla="*/ 283780 w 1487030"/>
              <a:gd name="connsiteY13" fmla="*/ 0 h 285867"/>
              <a:gd name="connsiteX14" fmla="*/ 309863 w 1487030"/>
              <a:gd name="connsiteY14" fmla="*/ 41764 h 285867"/>
              <a:gd name="connsiteX15" fmla="*/ 261026 w 1487030"/>
              <a:gd name="connsiteY15" fmla="*/ 82286 h 285867"/>
              <a:gd name="connsiteX16" fmla="*/ 243529 w 1487030"/>
              <a:gd name="connsiteY16" fmla="*/ 160659 h 285867"/>
              <a:gd name="connsiteX17" fmla="*/ 299430 w 1487030"/>
              <a:gd name="connsiteY17" fmla="*/ 160659 h 285867"/>
              <a:gd name="connsiteX18" fmla="*/ 299430 w 1487030"/>
              <a:gd name="connsiteY18" fmla="*/ 160670 h 285867"/>
              <a:gd name="connsiteX19" fmla="*/ 299430 w 1487030"/>
              <a:gd name="connsiteY19" fmla="*/ 285867 h 285867"/>
              <a:gd name="connsiteX20" fmla="*/ 184666 w 1487030"/>
              <a:gd name="connsiteY20" fmla="*/ 285867 h 285867"/>
              <a:gd name="connsiteX21" fmla="*/ 184666 w 1487030"/>
              <a:gd name="connsiteY21" fmla="*/ 187796 h 285867"/>
              <a:gd name="connsiteX22" fmla="*/ 203884 w 1487030"/>
              <a:gd name="connsiteY22" fmla="*/ 72135 h 285867"/>
              <a:gd name="connsiteX23" fmla="*/ 283780 w 1487030"/>
              <a:gd name="connsiteY23" fmla="*/ 0 h 285867"/>
              <a:gd name="connsiteX24" fmla="*/ 99114 w 1487030"/>
              <a:gd name="connsiteY24" fmla="*/ 0 h 285867"/>
              <a:gd name="connsiteX25" fmla="*/ 125197 w 1487030"/>
              <a:gd name="connsiteY25" fmla="*/ 41764 h 285867"/>
              <a:gd name="connsiteX26" fmla="*/ 76360 w 1487030"/>
              <a:gd name="connsiteY26" fmla="*/ 82286 h 285867"/>
              <a:gd name="connsiteX27" fmla="*/ 58864 w 1487030"/>
              <a:gd name="connsiteY27" fmla="*/ 160659 h 285867"/>
              <a:gd name="connsiteX28" fmla="*/ 114764 w 1487030"/>
              <a:gd name="connsiteY28" fmla="*/ 160659 h 285867"/>
              <a:gd name="connsiteX29" fmla="*/ 114764 w 1487030"/>
              <a:gd name="connsiteY29" fmla="*/ 160670 h 285867"/>
              <a:gd name="connsiteX30" fmla="*/ 114764 w 1487030"/>
              <a:gd name="connsiteY30" fmla="*/ 285867 h 285867"/>
              <a:gd name="connsiteX31" fmla="*/ 0 w 1487030"/>
              <a:gd name="connsiteY31" fmla="*/ 285867 h 285867"/>
              <a:gd name="connsiteX32" fmla="*/ 0 w 1487030"/>
              <a:gd name="connsiteY32" fmla="*/ 187796 h 285867"/>
              <a:gd name="connsiteX33" fmla="*/ 19218 w 1487030"/>
              <a:gd name="connsiteY33" fmla="*/ 72135 h 285867"/>
              <a:gd name="connsiteX34" fmla="*/ 99114 w 1487030"/>
              <a:gd name="connsiteY34" fmla="*/ 0 h 28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87030" h="285867">
                <a:moveTo>
                  <a:pt x="389749" y="142933"/>
                </a:moveTo>
                <a:lnTo>
                  <a:pt x="389749" y="142934"/>
                </a:lnTo>
                <a:lnTo>
                  <a:pt x="389749" y="142934"/>
                </a:lnTo>
                <a:close/>
                <a:moveTo>
                  <a:pt x="412609" y="120074"/>
                </a:moveTo>
                <a:lnTo>
                  <a:pt x="1464170" y="120074"/>
                </a:lnTo>
                <a:cubicBezTo>
                  <a:pt x="1476795" y="120074"/>
                  <a:pt x="1487030" y="130309"/>
                  <a:pt x="1487030" y="142934"/>
                </a:cubicBezTo>
                <a:lnTo>
                  <a:pt x="1487029" y="142934"/>
                </a:lnTo>
                <a:cubicBezTo>
                  <a:pt x="1487029" y="155559"/>
                  <a:pt x="1476794" y="165794"/>
                  <a:pt x="1464169" y="165794"/>
                </a:cubicBezTo>
                <a:lnTo>
                  <a:pt x="412609" y="165793"/>
                </a:lnTo>
                <a:cubicBezTo>
                  <a:pt x="406297" y="165793"/>
                  <a:pt x="400582" y="163234"/>
                  <a:pt x="396445" y="159097"/>
                </a:cubicBezTo>
                <a:lnTo>
                  <a:pt x="389749" y="142934"/>
                </a:lnTo>
                <a:lnTo>
                  <a:pt x="396445" y="126770"/>
                </a:lnTo>
                <a:cubicBezTo>
                  <a:pt x="400582" y="122633"/>
                  <a:pt x="406297" y="120074"/>
                  <a:pt x="412609" y="120074"/>
                </a:cubicBezTo>
                <a:close/>
                <a:moveTo>
                  <a:pt x="283780" y="0"/>
                </a:moveTo>
                <a:lnTo>
                  <a:pt x="309863" y="41764"/>
                </a:lnTo>
                <a:cubicBezTo>
                  <a:pt x="287756" y="50841"/>
                  <a:pt x="271469" y="64362"/>
                  <a:pt x="261026" y="82286"/>
                </a:cubicBezTo>
                <a:cubicBezTo>
                  <a:pt x="250561" y="100231"/>
                  <a:pt x="244740" y="126366"/>
                  <a:pt x="243529" y="160659"/>
                </a:cubicBezTo>
                <a:lnTo>
                  <a:pt x="299430" y="160659"/>
                </a:lnTo>
                <a:lnTo>
                  <a:pt x="299430" y="160670"/>
                </a:lnTo>
                <a:lnTo>
                  <a:pt x="299430" y="285867"/>
                </a:lnTo>
                <a:lnTo>
                  <a:pt x="184666" y="285867"/>
                </a:lnTo>
                <a:lnTo>
                  <a:pt x="184666" y="187796"/>
                </a:lnTo>
                <a:cubicBezTo>
                  <a:pt x="184666" y="134535"/>
                  <a:pt x="191072" y="95985"/>
                  <a:pt x="203884" y="72135"/>
                </a:cubicBezTo>
                <a:cubicBezTo>
                  <a:pt x="220702" y="40345"/>
                  <a:pt x="247327" y="16296"/>
                  <a:pt x="283780" y="0"/>
                </a:cubicBezTo>
                <a:close/>
                <a:moveTo>
                  <a:pt x="99114" y="0"/>
                </a:moveTo>
                <a:lnTo>
                  <a:pt x="125197" y="41764"/>
                </a:lnTo>
                <a:cubicBezTo>
                  <a:pt x="103089" y="50841"/>
                  <a:pt x="86803" y="64362"/>
                  <a:pt x="76360" y="82286"/>
                </a:cubicBezTo>
                <a:cubicBezTo>
                  <a:pt x="65895" y="100231"/>
                  <a:pt x="60074" y="126366"/>
                  <a:pt x="58864" y="160659"/>
                </a:cubicBezTo>
                <a:lnTo>
                  <a:pt x="114764" y="160659"/>
                </a:lnTo>
                <a:lnTo>
                  <a:pt x="114764" y="160670"/>
                </a:lnTo>
                <a:lnTo>
                  <a:pt x="114764" y="285867"/>
                </a:lnTo>
                <a:lnTo>
                  <a:pt x="0" y="285867"/>
                </a:lnTo>
                <a:lnTo>
                  <a:pt x="0" y="187796"/>
                </a:lnTo>
                <a:cubicBezTo>
                  <a:pt x="0" y="134535"/>
                  <a:pt x="6406" y="95985"/>
                  <a:pt x="19218" y="72135"/>
                </a:cubicBezTo>
                <a:cubicBezTo>
                  <a:pt x="36036" y="40345"/>
                  <a:pt x="62661" y="16296"/>
                  <a:pt x="99114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FFD786C-94C4-D488-6098-74B9EA19BCDD}"/>
              </a:ext>
            </a:extLst>
          </p:cNvPr>
          <p:cNvSpPr/>
          <p:nvPr/>
        </p:nvSpPr>
        <p:spPr>
          <a:xfrm>
            <a:off x="736085" y="3830054"/>
            <a:ext cx="3093721" cy="1172709"/>
          </a:xfrm>
          <a:custGeom>
            <a:avLst/>
            <a:gdLst>
              <a:gd name="connsiteX0" fmla="*/ 7407536 w 8819859"/>
              <a:gd name="connsiteY0" fmla="*/ 1287843 h 3343263"/>
              <a:gd name="connsiteX1" fmla="*/ 7926010 w 8819859"/>
              <a:gd name="connsiteY1" fmla="*/ 1287843 h 3343263"/>
              <a:gd name="connsiteX2" fmla="*/ 7926010 w 8819859"/>
              <a:gd name="connsiteY2" fmla="*/ 1730903 h 3343263"/>
              <a:gd name="connsiteX3" fmla="*/ 7839190 w 8819859"/>
              <a:gd name="connsiteY3" fmla="*/ 2253431 h 3343263"/>
              <a:gd name="connsiteX4" fmla="*/ 7478237 w 8819859"/>
              <a:gd name="connsiteY4" fmla="*/ 2579315 h 3343263"/>
              <a:gd name="connsiteX5" fmla="*/ 7360402 w 8819859"/>
              <a:gd name="connsiteY5" fmla="*/ 2390638 h 3343263"/>
              <a:gd name="connsiteX6" fmla="*/ 7581037 w 8819859"/>
              <a:gd name="connsiteY6" fmla="*/ 2207569 h 3343263"/>
              <a:gd name="connsiteX7" fmla="*/ 7660081 w 8819859"/>
              <a:gd name="connsiteY7" fmla="*/ 1853498 h 3343263"/>
              <a:gd name="connsiteX8" fmla="*/ 7407536 w 8819859"/>
              <a:gd name="connsiteY8" fmla="*/ 1853498 h 3343263"/>
              <a:gd name="connsiteX9" fmla="*/ 7407536 w 8819859"/>
              <a:gd name="connsiteY9" fmla="*/ 1853451 h 3343263"/>
              <a:gd name="connsiteX10" fmla="*/ 6573264 w 8819859"/>
              <a:gd name="connsiteY10" fmla="*/ 1287843 h 3343263"/>
              <a:gd name="connsiteX11" fmla="*/ 7091738 w 8819859"/>
              <a:gd name="connsiteY11" fmla="*/ 1287843 h 3343263"/>
              <a:gd name="connsiteX12" fmla="*/ 7091738 w 8819859"/>
              <a:gd name="connsiteY12" fmla="*/ 1730903 h 3343263"/>
              <a:gd name="connsiteX13" fmla="*/ 7004918 w 8819859"/>
              <a:gd name="connsiteY13" fmla="*/ 2253431 h 3343263"/>
              <a:gd name="connsiteX14" fmla="*/ 6643965 w 8819859"/>
              <a:gd name="connsiteY14" fmla="*/ 2579315 h 3343263"/>
              <a:gd name="connsiteX15" fmla="*/ 6526130 w 8819859"/>
              <a:gd name="connsiteY15" fmla="*/ 2390638 h 3343263"/>
              <a:gd name="connsiteX16" fmla="*/ 6746765 w 8819859"/>
              <a:gd name="connsiteY16" fmla="*/ 2207569 h 3343263"/>
              <a:gd name="connsiteX17" fmla="*/ 6825808 w 8819859"/>
              <a:gd name="connsiteY17" fmla="*/ 1853498 h 3343263"/>
              <a:gd name="connsiteX18" fmla="*/ 6573264 w 8819859"/>
              <a:gd name="connsiteY18" fmla="*/ 1853498 h 3343263"/>
              <a:gd name="connsiteX19" fmla="*/ 6573264 w 8819859"/>
              <a:gd name="connsiteY19" fmla="*/ 1853451 h 3343263"/>
              <a:gd name="connsiteX20" fmla="*/ 8650176 w 8819859"/>
              <a:gd name="connsiteY20" fmla="*/ 0 h 3343263"/>
              <a:gd name="connsiteX21" fmla="*/ 8819859 w 8819859"/>
              <a:gd name="connsiteY21" fmla="*/ 0 h 3343263"/>
              <a:gd name="connsiteX22" fmla="*/ 8819859 w 8819859"/>
              <a:gd name="connsiteY22" fmla="*/ 1433535 h 3343263"/>
              <a:gd name="connsiteX23" fmla="*/ 8398716 w 8819859"/>
              <a:gd name="connsiteY23" fmla="*/ 1854677 h 3343263"/>
              <a:gd name="connsiteX24" fmla="*/ 8146691 w 8819859"/>
              <a:gd name="connsiteY24" fmla="*/ 1854677 h 3343263"/>
              <a:gd name="connsiteX25" fmla="*/ 8146691 w 8819859"/>
              <a:gd name="connsiteY25" fmla="*/ 1684994 h 3343263"/>
              <a:gd name="connsiteX26" fmla="*/ 8398716 w 8819859"/>
              <a:gd name="connsiteY26" fmla="*/ 1684994 h 3343263"/>
              <a:gd name="connsiteX27" fmla="*/ 8650176 w 8819859"/>
              <a:gd name="connsiteY27" fmla="*/ 1433535 h 3343263"/>
              <a:gd name="connsiteX28" fmla="*/ 0 w 8819859"/>
              <a:gd name="connsiteY28" fmla="*/ 0 h 3343263"/>
              <a:gd name="connsiteX29" fmla="*/ 169682 w 8819859"/>
              <a:gd name="connsiteY29" fmla="*/ 0 h 3343263"/>
              <a:gd name="connsiteX30" fmla="*/ 169682 w 8819859"/>
              <a:gd name="connsiteY30" fmla="*/ 1433535 h 3343263"/>
              <a:gd name="connsiteX31" fmla="*/ 421142 w 8819859"/>
              <a:gd name="connsiteY31" fmla="*/ 1684994 h 3343263"/>
              <a:gd name="connsiteX32" fmla="*/ 1719590 w 8819859"/>
              <a:gd name="connsiteY32" fmla="*/ 1684994 h 3343263"/>
              <a:gd name="connsiteX33" fmla="*/ 1719590 w 8819859"/>
              <a:gd name="connsiteY33" fmla="*/ 2933622 h 3343263"/>
              <a:gd name="connsiteX34" fmla="*/ 2968218 w 8819859"/>
              <a:gd name="connsiteY34" fmla="*/ 1684994 h 3343263"/>
              <a:gd name="connsiteX35" fmla="*/ 6341599 w 8819859"/>
              <a:gd name="connsiteY35" fmla="*/ 1684994 h 3343263"/>
              <a:gd name="connsiteX36" fmla="*/ 6341599 w 8819859"/>
              <a:gd name="connsiteY36" fmla="*/ 1854677 h 3343263"/>
              <a:gd name="connsiteX37" fmla="*/ 3038495 w 8819859"/>
              <a:gd name="connsiteY37" fmla="*/ 1854677 h 3343263"/>
              <a:gd name="connsiteX38" fmla="*/ 1549908 w 8819859"/>
              <a:gd name="connsiteY38" fmla="*/ 3343263 h 3343263"/>
              <a:gd name="connsiteX39" fmla="*/ 1549908 w 8819859"/>
              <a:gd name="connsiteY39" fmla="*/ 1854677 h 3343263"/>
              <a:gd name="connsiteX40" fmla="*/ 421142 w 8819859"/>
              <a:gd name="connsiteY40" fmla="*/ 1854677 h 3343263"/>
              <a:gd name="connsiteX41" fmla="*/ 0 w 8819859"/>
              <a:gd name="connsiteY41" fmla="*/ 1433535 h 33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819859" h="3343263">
                <a:moveTo>
                  <a:pt x="7407536" y="1287843"/>
                </a:moveTo>
                <a:lnTo>
                  <a:pt x="7926010" y="1287843"/>
                </a:lnTo>
                <a:lnTo>
                  <a:pt x="7926010" y="1730903"/>
                </a:lnTo>
                <a:cubicBezTo>
                  <a:pt x="7926010" y="1971522"/>
                  <a:pt x="7897070" y="2145682"/>
                  <a:pt x="7839190" y="2253431"/>
                </a:cubicBezTo>
                <a:cubicBezTo>
                  <a:pt x="7763210" y="2397048"/>
                  <a:pt x="7642924" y="2505692"/>
                  <a:pt x="7478237" y="2579315"/>
                </a:cubicBezTo>
                <a:lnTo>
                  <a:pt x="7360402" y="2390638"/>
                </a:lnTo>
                <a:cubicBezTo>
                  <a:pt x="7460279" y="2349631"/>
                  <a:pt x="7533856" y="2288545"/>
                  <a:pt x="7581037" y="2207569"/>
                </a:cubicBezTo>
                <a:cubicBezTo>
                  <a:pt x="7628312" y="2126498"/>
                  <a:pt x="7654613" y="2008428"/>
                  <a:pt x="7660081" y="1853498"/>
                </a:cubicBezTo>
                <a:lnTo>
                  <a:pt x="7407536" y="1853498"/>
                </a:lnTo>
                <a:lnTo>
                  <a:pt x="7407536" y="1853451"/>
                </a:lnTo>
                <a:close/>
                <a:moveTo>
                  <a:pt x="6573264" y="1287843"/>
                </a:moveTo>
                <a:lnTo>
                  <a:pt x="7091738" y="1287843"/>
                </a:lnTo>
                <a:lnTo>
                  <a:pt x="7091738" y="1730903"/>
                </a:lnTo>
                <a:cubicBezTo>
                  <a:pt x="7091738" y="1971522"/>
                  <a:pt x="7062798" y="2145682"/>
                  <a:pt x="7004918" y="2253431"/>
                </a:cubicBezTo>
                <a:cubicBezTo>
                  <a:pt x="6928938" y="2397048"/>
                  <a:pt x="6808652" y="2505692"/>
                  <a:pt x="6643965" y="2579315"/>
                </a:cubicBezTo>
                <a:lnTo>
                  <a:pt x="6526130" y="2390638"/>
                </a:lnTo>
                <a:cubicBezTo>
                  <a:pt x="6626007" y="2349631"/>
                  <a:pt x="6699583" y="2288545"/>
                  <a:pt x="6746765" y="2207569"/>
                </a:cubicBezTo>
                <a:cubicBezTo>
                  <a:pt x="6794040" y="2126498"/>
                  <a:pt x="6820341" y="2008428"/>
                  <a:pt x="6825808" y="1853498"/>
                </a:cubicBezTo>
                <a:lnTo>
                  <a:pt x="6573264" y="1853498"/>
                </a:lnTo>
                <a:lnTo>
                  <a:pt x="6573264" y="1853451"/>
                </a:lnTo>
                <a:close/>
                <a:moveTo>
                  <a:pt x="8650176" y="0"/>
                </a:moveTo>
                <a:lnTo>
                  <a:pt x="8819859" y="0"/>
                </a:lnTo>
                <a:lnTo>
                  <a:pt x="8819859" y="1433535"/>
                </a:lnTo>
                <a:cubicBezTo>
                  <a:pt x="8819859" y="1665763"/>
                  <a:pt x="8630946" y="1854677"/>
                  <a:pt x="8398716" y="1854677"/>
                </a:cubicBezTo>
                <a:lnTo>
                  <a:pt x="8146691" y="1854677"/>
                </a:lnTo>
                <a:lnTo>
                  <a:pt x="8146691" y="1684994"/>
                </a:lnTo>
                <a:lnTo>
                  <a:pt x="8398716" y="1684994"/>
                </a:lnTo>
                <a:cubicBezTo>
                  <a:pt x="8537385" y="1684994"/>
                  <a:pt x="8650176" y="1572202"/>
                  <a:pt x="8650176" y="1433535"/>
                </a:cubicBezTo>
                <a:close/>
                <a:moveTo>
                  <a:pt x="0" y="0"/>
                </a:moveTo>
                <a:lnTo>
                  <a:pt x="169682" y="0"/>
                </a:lnTo>
                <a:lnTo>
                  <a:pt x="169682" y="1433535"/>
                </a:lnTo>
                <a:cubicBezTo>
                  <a:pt x="169682" y="1572202"/>
                  <a:pt x="282474" y="1684994"/>
                  <a:pt x="421142" y="1684994"/>
                </a:cubicBezTo>
                <a:lnTo>
                  <a:pt x="1719590" y="1684994"/>
                </a:lnTo>
                <a:lnTo>
                  <a:pt x="1719590" y="2933622"/>
                </a:lnTo>
                <a:lnTo>
                  <a:pt x="2968218" y="1684994"/>
                </a:lnTo>
                <a:lnTo>
                  <a:pt x="6341599" y="1684994"/>
                </a:lnTo>
                <a:lnTo>
                  <a:pt x="6341599" y="1854677"/>
                </a:lnTo>
                <a:lnTo>
                  <a:pt x="3038495" y="1854677"/>
                </a:lnTo>
                <a:lnTo>
                  <a:pt x="1549908" y="3343263"/>
                </a:lnTo>
                <a:lnTo>
                  <a:pt x="1549908" y="1854677"/>
                </a:lnTo>
                <a:lnTo>
                  <a:pt x="421142" y="1854677"/>
                </a:lnTo>
                <a:cubicBezTo>
                  <a:pt x="188913" y="1854677"/>
                  <a:pt x="0" y="1665763"/>
                  <a:pt x="0" y="1433535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9A4AB2F-A16B-3C76-E8E8-EF707EC33970}"/>
              </a:ext>
            </a:extLst>
          </p:cNvPr>
          <p:cNvGrpSpPr/>
          <p:nvPr/>
        </p:nvGrpSpPr>
        <p:grpSpPr>
          <a:xfrm>
            <a:off x="0" y="0"/>
            <a:ext cx="1443881" cy="1318260"/>
            <a:chOff x="0" y="0"/>
            <a:chExt cx="1443881" cy="1318260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805D66C8-55A8-8396-5C3C-05AF23115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7548" t="33309"/>
            <a:stretch/>
          </p:blipFill>
          <p:spPr>
            <a:xfrm>
              <a:off x="5333" y="0"/>
              <a:ext cx="1438548" cy="1318260"/>
            </a:xfrm>
            <a:prstGeom prst="rect">
              <a:avLst/>
            </a:prstGeom>
          </p:spPr>
        </p:pic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CE12F73-924C-38DE-D07C-04AADA97A47D}"/>
                </a:ext>
              </a:extLst>
            </p:cNvPr>
            <p:cNvSpPr/>
            <p:nvPr/>
          </p:nvSpPr>
          <p:spPr bwMode="auto">
            <a:xfrm>
              <a:off x="0" y="0"/>
              <a:ext cx="1063804" cy="943682"/>
            </a:xfrm>
            <a:custGeom>
              <a:avLst/>
              <a:gdLst>
                <a:gd name="connsiteX0" fmla="*/ 0 w 1063804"/>
                <a:gd name="connsiteY0" fmla="*/ 0 h 943682"/>
                <a:gd name="connsiteX1" fmla="*/ 974856 w 1063804"/>
                <a:gd name="connsiteY1" fmla="*/ 0 h 943682"/>
                <a:gd name="connsiteX2" fmla="*/ 1014561 w 1063804"/>
                <a:gd name="connsiteY2" fmla="*/ 73150 h 943682"/>
                <a:gd name="connsiteX3" fmla="*/ 1063804 w 1063804"/>
                <a:gd name="connsiteY3" fmla="*/ 317060 h 943682"/>
                <a:gd name="connsiteX4" fmla="*/ 437181 w 1063804"/>
                <a:gd name="connsiteY4" fmla="*/ 943682 h 943682"/>
                <a:gd name="connsiteX5" fmla="*/ 86830 w 1063804"/>
                <a:gd name="connsiteY5" fmla="*/ 836665 h 943682"/>
                <a:gd name="connsiteX6" fmla="*/ 0 w 1063804"/>
                <a:gd name="connsiteY6" fmla="*/ 765024 h 94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3804" h="943682">
                  <a:moveTo>
                    <a:pt x="0" y="0"/>
                  </a:moveTo>
                  <a:lnTo>
                    <a:pt x="974856" y="0"/>
                  </a:lnTo>
                  <a:lnTo>
                    <a:pt x="1014561" y="73150"/>
                  </a:lnTo>
                  <a:cubicBezTo>
                    <a:pt x="1046270" y="148119"/>
                    <a:pt x="1063804" y="230542"/>
                    <a:pt x="1063804" y="317060"/>
                  </a:cubicBezTo>
                  <a:cubicBezTo>
                    <a:pt x="1063804" y="663134"/>
                    <a:pt x="783255" y="943682"/>
                    <a:pt x="437181" y="943682"/>
                  </a:cubicBezTo>
                  <a:cubicBezTo>
                    <a:pt x="307403" y="943682"/>
                    <a:pt x="186840" y="904230"/>
                    <a:pt x="86830" y="836665"/>
                  </a:cubicBezTo>
                  <a:lnTo>
                    <a:pt x="0" y="765024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078D4"/>
                </a:gs>
              </a:gsLst>
              <a:lin ang="138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114300" algn="ctr" rotWithShape="0">
                <a:prstClr val="black">
                  <a:alpha val="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72" name="Picture Placeholder 7" descr="Icon of a person">
              <a:extLst>
                <a:ext uri="{FF2B5EF4-FFF2-40B4-BE49-F238E27FC236}">
                  <a16:creationId xmlns:a16="http://schemas.microsoft.com/office/drawing/2014/main" id="{25CFE2D6-D836-3293-E044-AD5F445C2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863" b="863"/>
            <a:stretch>
              <a:fillRect/>
            </a:stretch>
          </p:blipFill>
          <p:spPr>
            <a:xfrm>
              <a:off x="136503" y="91758"/>
              <a:ext cx="678838" cy="660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5073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028C-26BA-3171-C018-6BBB31D51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5B3283D-FB06-C79C-FD98-D44C1140C178}"/>
              </a:ext>
            </a:extLst>
          </p:cNvPr>
          <p:cNvGrpSpPr/>
          <p:nvPr/>
        </p:nvGrpSpPr>
        <p:grpSpPr>
          <a:xfrm>
            <a:off x="20466" y="9651"/>
            <a:ext cx="12192000" cy="6848349"/>
            <a:chOff x="0" y="-3"/>
            <a:chExt cx="12192000" cy="6848349"/>
          </a:xfrm>
        </p:grpSpPr>
        <p:pic>
          <p:nvPicPr>
            <p:cNvPr id="15" name="Picture 14" descr="A blue and white background&#10;&#10;Description automatically generated">
              <a:extLst>
                <a:ext uri="{FF2B5EF4-FFF2-40B4-BE49-F238E27FC236}">
                  <a16:creationId xmlns:a16="http://schemas.microsoft.com/office/drawing/2014/main" id="{A77BDFC3-3F16-B098-BF2E-97A76FF5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" t="1598" r="1598" b="1598"/>
            <a:stretch/>
          </p:blipFill>
          <p:spPr>
            <a:xfrm>
              <a:off x="0" y="9654"/>
              <a:ext cx="12192000" cy="6838692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4C2B19D-074C-856A-2EB9-D555FEBA4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2" y="-3"/>
              <a:ext cx="5570288" cy="5181098"/>
            </a:xfrm>
            <a:prstGeom prst="rect">
              <a:avLst/>
            </a:prstGeom>
          </p:spPr>
        </p:pic>
      </p:grp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A5BE9188-601E-7F87-B277-5BC165256928}"/>
              </a:ext>
            </a:extLst>
          </p:cNvPr>
          <p:cNvSpPr>
            <a:spLocks/>
          </p:cNvSpPr>
          <p:nvPr/>
        </p:nvSpPr>
        <p:spPr bwMode="auto">
          <a:xfrm>
            <a:off x="428625" y="1744981"/>
            <a:ext cx="11179175" cy="4702352"/>
          </a:xfrm>
          <a:prstGeom prst="roundRect">
            <a:avLst>
              <a:gd name="adj" fmla="val 4358"/>
            </a:avLst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sx="99000" sy="99000" algn="ctr" rotWithShape="0">
              <a:prstClr val="black">
                <a:alpha val="19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A3124-30AC-7593-1B23-5D07712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19" y="503398"/>
            <a:ext cx="11462026" cy="745631"/>
          </a:xfrm>
        </p:spPr>
        <p:txBody>
          <a:bodyPr/>
          <a:lstStyle/>
          <a:p>
            <a:pPr algn="ctr"/>
            <a:r>
              <a:rPr lang="en-US" dirty="0"/>
              <a:t>Contoso Airlines Architecture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E6FE6D4-B820-0600-EBFD-379634465DC1}"/>
              </a:ext>
            </a:extLst>
          </p:cNvPr>
          <p:cNvSpPr txBox="1"/>
          <p:nvPr/>
        </p:nvSpPr>
        <p:spPr>
          <a:xfrm>
            <a:off x="2711692" y="5224088"/>
            <a:ext cx="7554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900" dirty="0">
                <a:solidFill>
                  <a:srgbClr val="0078D4"/>
                </a:solidFill>
              </a:rPr>
              <a:t>API Platform Eng. / Admins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48B5450-1482-17E0-0686-6B34EC607253}"/>
              </a:ext>
            </a:extLst>
          </p:cNvPr>
          <p:cNvSpPr txBox="1"/>
          <p:nvPr/>
        </p:nvSpPr>
        <p:spPr>
          <a:xfrm>
            <a:off x="2579456" y="5849989"/>
            <a:ext cx="100956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rgbClr val="B85CBC"/>
                </a:solidFill>
              </a:rPr>
              <a:t>Implement runtime governance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224DDDA7-0589-765A-A351-09761E370981}"/>
              </a:ext>
            </a:extLst>
          </p:cNvPr>
          <p:cNvSpPr txBox="1"/>
          <p:nvPr/>
        </p:nvSpPr>
        <p:spPr>
          <a:xfrm>
            <a:off x="6283408" y="5314402"/>
            <a:ext cx="68640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rgbClr val="B85CBC"/>
                </a:solidFill>
              </a:defRPr>
            </a:lvl1pPr>
          </a:lstStyle>
          <a:p>
            <a:pPr algn="l"/>
            <a:r>
              <a:rPr lang="en-US"/>
              <a:t>Populate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D84C92E-9FB3-3B1F-7E1D-989FC80BC994}"/>
              </a:ext>
            </a:extLst>
          </p:cNvPr>
          <p:cNvSpPr txBox="1"/>
          <p:nvPr/>
        </p:nvSpPr>
        <p:spPr>
          <a:xfrm>
            <a:off x="10578113" y="2409061"/>
            <a:ext cx="58518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rgbClr val="B85CBC"/>
                </a:solidFill>
              </a:defRPr>
            </a:lvl1pPr>
          </a:lstStyle>
          <a:p>
            <a:pPr algn="l"/>
            <a:r>
              <a:rPr lang="en-US"/>
              <a:t>Design and develop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B661869C-F7F3-E241-943D-825150031FC7}"/>
              </a:ext>
            </a:extLst>
          </p:cNvPr>
          <p:cNvSpPr txBox="1"/>
          <p:nvPr/>
        </p:nvSpPr>
        <p:spPr>
          <a:xfrm>
            <a:off x="8693301" y="4464802"/>
            <a:ext cx="45044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rgbClr val="B85CBC"/>
                </a:solidFill>
              </a:defRPr>
            </a:lvl1pPr>
          </a:lstStyle>
          <a:p>
            <a:r>
              <a:rPr lang="en-US"/>
              <a:t>Populate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58ACF9DA-63D3-08E4-412E-016F0CE7FDB2}"/>
              </a:ext>
            </a:extLst>
          </p:cNvPr>
          <p:cNvSpPr txBox="1"/>
          <p:nvPr/>
        </p:nvSpPr>
        <p:spPr>
          <a:xfrm>
            <a:off x="10279618" y="5812882"/>
            <a:ext cx="359073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rgbClr val="B85CBC"/>
                </a:solidFill>
              </a:defRPr>
            </a:lvl1pPr>
          </a:lstStyle>
          <a:p>
            <a:pPr algn="l"/>
            <a:r>
              <a:rPr lang="en-US"/>
              <a:t>Deploy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020A4DEA-CF3E-D727-D8FF-415871DD8B3C}"/>
              </a:ext>
            </a:extLst>
          </p:cNvPr>
          <p:cNvSpPr txBox="1"/>
          <p:nvPr/>
        </p:nvSpPr>
        <p:spPr>
          <a:xfrm>
            <a:off x="10817884" y="3942141"/>
            <a:ext cx="24526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rgbClr val="B85CBC"/>
                </a:solidFill>
              </a:defRPr>
            </a:lvl1pPr>
          </a:lstStyle>
          <a:p>
            <a:pPr algn="l"/>
            <a:r>
              <a:rPr lang="en-US"/>
              <a:t>Push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D5660B53-82D0-8606-5657-88C83703B204}"/>
              </a:ext>
            </a:extLst>
          </p:cNvPr>
          <p:cNvSpPr txBox="1"/>
          <p:nvPr/>
        </p:nvSpPr>
        <p:spPr>
          <a:xfrm>
            <a:off x="6276085" y="3821130"/>
            <a:ext cx="115095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rgbClr val="B85CBC"/>
                </a:solidFill>
              </a:defRPr>
            </a:lvl1pPr>
          </a:lstStyle>
          <a:p>
            <a:pPr algn="l"/>
            <a:r>
              <a:rPr lang="en-US"/>
              <a:t>Discover and consume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0B64A44-A553-E207-491B-F6CD7AA56C38}"/>
              </a:ext>
            </a:extLst>
          </p:cNvPr>
          <p:cNvSpPr txBox="1"/>
          <p:nvPr/>
        </p:nvSpPr>
        <p:spPr>
          <a:xfrm>
            <a:off x="6619982" y="4272246"/>
            <a:ext cx="1076493" cy="809184"/>
          </a:xfrm>
          <a:prstGeom prst="roundRect">
            <a:avLst>
              <a:gd name="adj" fmla="val 4614"/>
            </a:avLst>
          </a:pr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71463" indent="-1079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8D4"/>
                </a:solidFill>
              </a:rPr>
              <a:t>APIs, versions, deployments</a:t>
            </a:r>
          </a:p>
          <a:p>
            <a:pPr marL="271463" indent="-1079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8D4"/>
                </a:solidFill>
              </a:rPr>
              <a:t>API definitions</a:t>
            </a:r>
          </a:p>
          <a:p>
            <a:pPr marL="271463" indent="-1079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8D4"/>
                </a:solidFill>
              </a:rPr>
              <a:t>Custom Metadata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FA392E-829B-859F-FA52-F9ACFC7F3046}"/>
              </a:ext>
            </a:extLst>
          </p:cNvPr>
          <p:cNvGrpSpPr>
            <a:grpSpLocks/>
          </p:cNvGrpSpPr>
          <p:nvPr/>
        </p:nvGrpSpPr>
        <p:grpSpPr>
          <a:xfrm>
            <a:off x="5607731" y="4028254"/>
            <a:ext cx="1209995" cy="1218958"/>
            <a:chOff x="5390059" y="3228230"/>
            <a:chExt cx="1411882" cy="14224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F38741-4DF6-A18F-20C4-91655D849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0059" y="3228230"/>
              <a:ext cx="1411882" cy="1422466"/>
            </a:xfrm>
            <a:prstGeom prst="ellipse">
              <a:avLst/>
            </a:prstGeom>
            <a:solidFill>
              <a:schemeClr val="tx1">
                <a:alpha val="66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2F7C33-EB1D-047B-3F3B-8FC85F951621}"/>
                </a:ext>
              </a:extLst>
            </p:cNvPr>
            <p:cNvSpPr>
              <a:spLocks/>
            </p:cNvSpPr>
            <p:nvPr/>
          </p:nvSpPr>
          <p:spPr>
            <a:xfrm>
              <a:off x="5426724" y="3265170"/>
              <a:ext cx="1338552" cy="1348586"/>
            </a:xfrm>
            <a:prstGeom prst="ellipse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078D4"/>
                </a:gs>
              </a:gsLst>
              <a:lin ang="138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114300" algn="ctr" rotWithShape="0">
                <a:prstClr val="black">
                  <a:alpha val="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+mj-lt"/>
                  <a:cs typeface="Segoe UI" pitchFamily="34" charset="0"/>
                </a:rPr>
                <a:t>API </a:t>
              </a:r>
              <a:br>
                <a:rPr lang="en-US" sz="1600" dirty="0">
                  <a:solidFill>
                    <a:schemeClr val="tx1"/>
                  </a:solidFill>
                  <a:latin typeface="+mj-lt"/>
                  <a:cs typeface="Segoe UI" pitchFamily="34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+mj-lt"/>
                  <a:cs typeface="Segoe UI" pitchFamily="34" charset="0"/>
                </a:rPr>
                <a:t>Center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9AC6EE7-5681-0F36-F091-88F5D20521D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0021" y="3258417"/>
              <a:ext cx="1351959" cy="1362093"/>
            </a:xfrm>
            <a:prstGeom prst="rect">
              <a:avLst/>
            </a:prstGeom>
          </p:spPr>
        </p:pic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9405CA8D-B93A-9D15-1AAB-18F41790EC09}"/>
              </a:ext>
            </a:extLst>
          </p:cNvPr>
          <p:cNvGrpSpPr/>
          <p:nvPr/>
        </p:nvGrpSpPr>
        <p:grpSpPr>
          <a:xfrm>
            <a:off x="1310627" y="2084044"/>
            <a:ext cx="9467631" cy="3879953"/>
            <a:chOff x="1310627" y="2084044"/>
            <a:chExt cx="9467631" cy="3879953"/>
          </a:xfrm>
        </p:grpSpPr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3A51F34F-3FBE-9AAD-3385-85FE84E5CB78}"/>
                </a:ext>
              </a:extLst>
            </p:cNvPr>
            <p:cNvGrpSpPr/>
            <p:nvPr/>
          </p:nvGrpSpPr>
          <p:grpSpPr>
            <a:xfrm>
              <a:off x="1310627" y="2084044"/>
              <a:ext cx="9291331" cy="3879953"/>
              <a:chOff x="1310627" y="2084044"/>
              <a:chExt cx="9291331" cy="3879953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8A14BD5B-91AA-9826-8501-343CD8896ECB}"/>
                  </a:ext>
                </a:extLst>
              </p:cNvPr>
              <p:cNvGrpSpPr/>
              <p:nvPr/>
            </p:nvGrpSpPr>
            <p:grpSpPr>
              <a:xfrm>
                <a:off x="1416191" y="2084044"/>
                <a:ext cx="9185767" cy="3763186"/>
                <a:chOff x="1253633" y="2084044"/>
                <a:chExt cx="9185767" cy="3763186"/>
              </a:xfrm>
            </p:grpSpPr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6C3D7926-97AB-DBF2-D891-8146EADD6435}"/>
                    </a:ext>
                  </a:extLst>
                </p:cNvPr>
                <p:cNvSpPr/>
                <p:nvPr/>
              </p:nvSpPr>
              <p:spPr>
                <a:xfrm>
                  <a:off x="1253633" y="4103816"/>
                  <a:ext cx="465698" cy="1442907"/>
                </a:xfrm>
                <a:custGeom>
                  <a:avLst/>
                  <a:gdLst>
                    <a:gd name="connsiteX0" fmla="*/ 465699 w 465698"/>
                    <a:gd name="connsiteY0" fmla="*/ 0 h 1442907"/>
                    <a:gd name="connsiteX1" fmla="*/ 0 w 465698"/>
                    <a:gd name="connsiteY1" fmla="*/ 1442908 h 1442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5698" h="1442907">
                      <a:moveTo>
                        <a:pt x="465699" y="0"/>
                      </a:moveTo>
                      <a:lnTo>
                        <a:pt x="0" y="1442908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BB5BCF22-8CA6-1C10-241F-9EA87B5F873A}"/>
                    </a:ext>
                  </a:extLst>
                </p:cNvPr>
                <p:cNvSpPr/>
                <p:nvPr/>
              </p:nvSpPr>
              <p:spPr>
                <a:xfrm>
                  <a:off x="2139843" y="5408421"/>
                  <a:ext cx="851727" cy="138303"/>
                </a:xfrm>
                <a:custGeom>
                  <a:avLst/>
                  <a:gdLst>
                    <a:gd name="connsiteX0" fmla="*/ 0 w 851727"/>
                    <a:gd name="connsiteY0" fmla="*/ 138303 h 138303"/>
                    <a:gd name="connsiteX1" fmla="*/ 851727 w 851727"/>
                    <a:gd name="connsiteY1" fmla="*/ 0 h 138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1727" h="138303">
                      <a:moveTo>
                        <a:pt x="0" y="138303"/>
                      </a:moveTo>
                      <a:lnTo>
                        <a:pt x="851727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0D85DF71-1D51-DC00-7877-28CF13210C77}"/>
                    </a:ext>
                  </a:extLst>
                </p:cNvPr>
                <p:cNvSpPr/>
                <p:nvPr/>
              </p:nvSpPr>
              <p:spPr>
                <a:xfrm>
                  <a:off x="3139441" y="5247212"/>
                  <a:ext cx="1298274" cy="600018"/>
                </a:xfrm>
                <a:custGeom>
                  <a:avLst/>
                  <a:gdLst>
                    <a:gd name="connsiteX0" fmla="*/ 1279209 w 1279209"/>
                    <a:gd name="connsiteY0" fmla="*/ 0 h 600018"/>
                    <a:gd name="connsiteX1" fmla="*/ 0 w 1279209"/>
                    <a:gd name="connsiteY1" fmla="*/ 161208 h 600018"/>
                    <a:gd name="connsiteX2" fmla="*/ 409805 w 1279209"/>
                    <a:gd name="connsiteY2" fmla="*/ 600018 h 600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79209" h="600018">
                      <a:moveTo>
                        <a:pt x="1279209" y="0"/>
                      </a:moveTo>
                      <a:lnTo>
                        <a:pt x="0" y="161208"/>
                      </a:lnTo>
                      <a:lnTo>
                        <a:pt x="409805" y="600018"/>
                      </a:lnTo>
                    </a:path>
                  </a:pathLst>
                </a:custGeom>
                <a:noFill/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52FA75F6-866F-4703-46B7-922F286DC97E}"/>
                    </a:ext>
                  </a:extLst>
                </p:cNvPr>
                <p:cNvSpPr/>
                <p:nvPr/>
              </p:nvSpPr>
              <p:spPr>
                <a:xfrm>
                  <a:off x="1315004" y="5627639"/>
                  <a:ext cx="583212" cy="12448"/>
                </a:xfrm>
                <a:custGeom>
                  <a:avLst/>
                  <a:gdLst>
                    <a:gd name="connsiteX0" fmla="*/ 0 w 583212"/>
                    <a:gd name="connsiteY0" fmla="*/ 0 h 12448"/>
                    <a:gd name="connsiteX1" fmla="*/ 583213 w 583212"/>
                    <a:gd name="connsiteY1" fmla="*/ 0 h 12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3212" h="12448">
                      <a:moveTo>
                        <a:pt x="0" y="0"/>
                      </a:moveTo>
                      <a:lnTo>
                        <a:pt x="583213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81F7D53-DBEE-5038-9785-E55629C006E4}"/>
                    </a:ext>
                  </a:extLst>
                </p:cNvPr>
                <p:cNvSpPr/>
                <p:nvPr/>
              </p:nvSpPr>
              <p:spPr>
                <a:xfrm>
                  <a:off x="1287742" y="3175904"/>
                  <a:ext cx="431590" cy="776911"/>
                </a:xfrm>
                <a:custGeom>
                  <a:avLst/>
                  <a:gdLst>
                    <a:gd name="connsiteX0" fmla="*/ 431590 w 431590"/>
                    <a:gd name="connsiteY0" fmla="*/ 776912 h 776911"/>
                    <a:gd name="connsiteX1" fmla="*/ 0 w 431590"/>
                    <a:gd name="connsiteY1" fmla="*/ 0 h 776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1590" h="776911">
                      <a:moveTo>
                        <a:pt x="431590" y="776912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37DA2538-15DC-5716-B9A9-4A79DE3D0F02}"/>
                    </a:ext>
                  </a:extLst>
                </p:cNvPr>
                <p:cNvSpPr/>
                <p:nvPr/>
              </p:nvSpPr>
              <p:spPr>
                <a:xfrm>
                  <a:off x="3316849" y="3889453"/>
                  <a:ext cx="45719" cy="539672"/>
                </a:xfrm>
                <a:custGeom>
                  <a:avLst/>
                  <a:gdLst>
                    <a:gd name="connsiteX0" fmla="*/ 0 w 12448"/>
                    <a:gd name="connsiteY0" fmla="*/ 428727 h 428726"/>
                    <a:gd name="connsiteX1" fmla="*/ 0 w 12448"/>
                    <a:gd name="connsiteY1" fmla="*/ 0 h 42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48" h="428726">
                      <a:moveTo>
                        <a:pt x="0" y="428727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623404-0615-7674-2257-CC0D4DB3CFCF}"/>
                    </a:ext>
                  </a:extLst>
                </p:cNvPr>
                <p:cNvSpPr/>
                <p:nvPr/>
              </p:nvSpPr>
              <p:spPr>
                <a:xfrm>
                  <a:off x="4521119" y="5331364"/>
                  <a:ext cx="12448" cy="161083"/>
                </a:xfrm>
                <a:custGeom>
                  <a:avLst/>
                  <a:gdLst>
                    <a:gd name="connsiteX0" fmla="*/ 0 w 12448"/>
                    <a:gd name="connsiteY0" fmla="*/ 0 h 161083"/>
                    <a:gd name="connsiteX1" fmla="*/ 0 w 12448"/>
                    <a:gd name="connsiteY1" fmla="*/ 161084 h 161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48" h="161083">
                      <a:moveTo>
                        <a:pt x="0" y="0"/>
                      </a:moveTo>
                      <a:lnTo>
                        <a:pt x="0" y="161084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DFD95357-DD07-5058-B03D-A10FB0F7123D}"/>
                    </a:ext>
                  </a:extLst>
                </p:cNvPr>
                <p:cNvSpPr/>
                <p:nvPr/>
              </p:nvSpPr>
              <p:spPr>
                <a:xfrm>
                  <a:off x="9290145" y="3827145"/>
                  <a:ext cx="1149255" cy="466725"/>
                </a:xfrm>
                <a:custGeom>
                  <a:avLst/>
                  <a:gdLst>
                    <a:gd name="connsiteX0" fmla="*/ 1137794 w 1137793"/>
                    <a:gd name="connsiteY0" fmla="*/ 426486 h 426486"/>
                    <a:gd name="connsiteX1" fmla="*/ 0 w 1137793"/>
                    <a:gd name="connsiteY1" fmla="*/ 189715 h 426486"/>
                    <a:gd name="connsiteX2" fmla="*/ 800937 w 1137793"/>
                    <a:gd name="connsiteY2" fmla="*/ 0 h 426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37793" h="426486">
                      <a:moveTo>
                        <a:pt x="1137794" y="426486"/>
                      </a:moveTo>
                      <a:lnTo>
                        <a:pt x="0" y="189715"/>
                      </a:lnTo>
                      <a:lnTo>
                        <a:pt x="800937" y="0"/>
                      </a:lnTo>
                    </a:path>
                  </a:pathLst>
                </a:custGeom>
                <a:noFill/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91E83615-602D-B65D-026A-57298DD5D5C3}"/>
                    </a:ext>
                  </a:extLst>
                </p:cNvPr>
                <p:cNvSpPr/>
                <p:nvPr/>
              </p:nvSpPr>
              <p:spPr>
                <a:xfrm>
                  <a:off x="8978808" y="5282442"/>
                  <a:ext cx="973224" cy="535037"/>
                </a:xfrm>
                <a:custGeom>
                  <a:avLst/>
                  <a:gdLst>
                    <a:gd name="connsiteX0" fmla="*/ 973225 w 973224"/>
                    <a:gd name="connsiteY0" fmla="*/ 535037 h 535037"/>
                    <a:gd name="connsiteX1" fmla="*/ 0 w 973224"/>
                    <a:gd name="connsiteY1" fmla="*/ 0 h 535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73224" h="535037">
                      <a:moveTo>
                        <a:pt x="973225" y="535037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3141520-FA74-EA26-FADD-9342870412C5}"/>
                    </a:ext>
                  </a:extLst>
                </p:cNvPr>
                <p:cNvSpPr/>
                <p:nvPr/>
              </p:nvSpPr>
              <p:spPr>
                <a:xfrm>
                  <a:off x="8179240" y="3781026"/>
                  <a:ext cx="952684" cy="210130"/>
                </a:xfrm>
                <a:custGeom>
                  <a:avLst/>
                  <a:gdLst>
                    <a:gd name="connsiteX0" fmla="*/ 952685 w 952684"/>
                    <a:gd name="connsiteY0" fmla="*/ 210131 h 210130"/>
                    <a:gd name="connsiteX1" fmla="*/ 0 w 952684"/>
                    <a:gd name="connsiteY1" fmla="*/ 0 h 21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684" h="210130">
                      <a:moveTo>
                        <a:pt x="952685" y="210131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9213D7F3-0C38-0BC6-DF84-2BD10938748E}"/>
                    </a:ext>
                  </a:extLst>
                </p:cNvPr>
                <p:cNvSpPr/>
                <p:nvPr/>
              </p:nvSpPr>
              <p:spPr>
                <a:xfrm>
                  <a:off x="8106167" y="2505178"/>
                  <a:ext cx="1461579" cy="1228544"/>
                </a:xfrm>
                <a:custGeom>
                  <a:avLst/>
                  <a:gdLst>
                    <a:gd name="connsiteX0" fmla="*/ 961772 w 1461579"/>
                    <a:gd name="connsiteY0" fmla="*/ 0 h 1228544"/>
                    <a:gd name="connsiteX1" fmla="*/ 1461580 w 1461579"/>
                    <a:gd name="connsiteY1" fmla="*/ 826830 h 1228544"/>
                    <a:gd name="connsiteX2" fmla="*/ 0 w 1461579"/>
                    <a:gd name="connsiteY2" fmla="*/ 1228544 h 122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1579" h="1228544">
                      <a:moveTo>
                        <a:pt x="961772" y="0"/>
                      </a:moveTo>
                      <a:lnTo>
                        <a:pt x="1461580" y="826830"/>
                      </a:lnTo>
                      <a:lnTo>
                        <a:pt x="0" y="1228544"/>
                      </a:lnTo>
                    </a:path>
                  </a:pathLst>
                </a:custGeom>
                <a:noFill/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286AD39F-BA02-BB03-FA84-2EB5DB9EEA6B}"/>
                    </a:ext>
                  </a:extLst>
                </p:cNvPr>
                <p:cNvSpPr/>
                <p:nvPr/>
              </p:nvSpPr>
              <p:spPr>
                <a:xfrm>
                  <a:off x="9111509" y="2084044"/>
                  <a:ext cx="1112274" cy="300258"/>
                </a:xfrm>
                <a:custGeom>
                  <a:avLst/>
                  <a:gdLst>
                    <a:gd name="connsiteX0" fmla="*/ 0 w 1112274"/>
                    <a:gd name="connsiteY0" fmla="*/ 300258 h 300258"/>
                    <a:gd name="connsiteX1" fmla="*/ 1112275 w 1112274"/>
                    <a:gd name="connsiteY1" fmla="*/ 0 h 300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12274" h="300258">
                      <a:moveTo>
                        <a:pt x="0" y="300258"/>
                      </a:moveTo>
                      <a:lnTo>
                        <a:pt x="1112275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25BB75E6-A28E-F2D8-E6B1-AE13A4B3C696}"/>
                    </a:ext>
                  </a:extLst>
                </p:cNvPr>
                <p:cNvSpPr/>
                <p:nvPr/>
              </p:nvSpPr>
              <p:spPr>
                <a:xfrm>
                  <a:off x="7540382" y="2427125"/>
                  <a:ext cx="1415894" cy="78052"/>
                </a:xfrm>
                <a:custGeom>
                  <a:avLst/>
                  <a:gdLst>
                    <a:gd name="connsiteX0" fmla="*/ 1415894 w 1415894"/>
                    <a:gd name="connsiteY0" fmla="*/ 0 h 78052"/>
                    <a:gd name="connsiteX1" fmla="*/ 0 w 1415894"/>
                    <a:gd name="connsiteY1" fmla="*/ 78052 h 78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5894" h="78052">
                      <a:moveTo>
                        <a:pt x="1415894" y="0"/>
                      </a:moveTo>
                      <a:lnTo>
                        <a:pt x="0" y="78052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67C0F133-355F-0748-8A09-4748F697D874}"/>
                    </a:ext>
                  </a:extLst>
                </p:cNvPr>
                <p:cNvSpPr/>
                <p:nvPr/>
              </p:nvSpPr>
              <p:spPr>
                <a:xfrm>
                  <a:off x="7456977" y="2589205"/>
                  <a:ext cx="623795" cy="1125345"/>
                </a:xfrm>
                <a:custGeom>
                  <a:avLst/>
                  <a:gdLst>
                    <a:gd name="connsiteX0" fmla="*/ 0 w 623795"/>
                    <a:gd name="connsiteY0" fmla="*/ 0 h 1125345"/>
                    <a:gd name="connsiteX1" fmla="*/ 623795 w 623795"/>
                    <a:gd name="connsiteY1" fmla="*/ 1125346 h 1125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795" h="1125345">
                      <a:moveTo>
                        <a:pt x="0" y="0"/>
                      </a:moveTo>
                      <a:lnTo>
                        <a:pt x="623795" y="1125346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0203B384-B4B7-EB6D-B7A0-8BDCE32A3451}"/>
                    </a:ext>
                  </a:extLst>
                </p:cNvPr>
                <p:cNvSpPr/>
                <p:nvPr/>
              </p:nvSpPr>
              <p:spPr>
                <a:xfrm>
                  <a:off x="5979214" y="2305130"/>
                  <a:ext cx="1394233" cy="200047"/>
                </a:xfrm>
                <a:custGeom>
                  <a:avLst/>
                  <a:gdLst>
                    <a:gd name="connsiteX0" fmla="*/ 1394234 w 1394233"/>
                    <a:gd name="connsiteY0" fmla="*/ 200048 h 200047"/>
                    <a:gd name="connsiteX1" fmla="*/ 0 w 1394233"/>
                    <a:gd name="connsiteY1" fmla="*/ 0 h 20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4233" h="200047">
                      <a:moveTo>
                        <a:pt x="1394234" y="20004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50DCD7E2-4564-4631-3308-DABDC7D9B882}"/>
                    </a:ext>
                  </a:extLst>
                </p:cNvPr>
                <p:cNvSpPr/>
                <p:nvPr/>
              </p:nvSpPr>
              <p:spPr>
                <a:xfrm>
                  <a:off x="6050170" y="2556092"/>
                  <a:ext cx="1340456" cy="500554"/>
                </a:xfrm>
                <a:custGeom>
                  <a:avLst/>
                  <a:gdLst>
                    <a:gd name="connsiteX0" fmla="*/ 0 w 1340456"/>
                    <a:gd name="connsiteY0" fmla="*/ 500555 h 500554"/>
                    <a:gd name="connsiteX1" fmla="*/ 1340456 w 1340456"/>
                    <a:gd name="connsiteY1" fmla="*/ 0 h 500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456" h="500554">
                      <a:moveTo>
                        <a:pt x="0" y="500555"/>
                      </a:moveTo>
                      <a:lnTo>
                        <a:pt x="1340456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086D1559-D006-F196-E570-871495458F41}"/>
                    </a:ext>
                  </a:extLst>
                </p:cNvPr>
                <p:cNvSpPr/>
                <p:nvPr/>
              </p:nvSpPr>
              <p:spPr>
                <a:xfrm>
                  <a:off x="7347554" y="3803558"/>
                  <a:ext cx="677074" cy="300258"/>
                </a:xfrm>
                <a:custGeom>
                  <a:avLst/>
                  <a:gdLst>
                    <a:gd name="connsiteX0" fmla="*/ 677075 w 677074"/>
                    <a:gd name="connsiteY0" fmla="*/ 0 h 300258"/>
                    <a:gd name="connsiteX1" fmla="*/ 0 w 677074"/>
                    <a:gd name="connsiteY1" fmla="*/ 300258 h 300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7074" h="300258">
                      <a:moveTo>
                        <a:pt x="677075" y="0"/>
                      </a:moveTo>
                      <a:lnTo>
                        <a:pt x="0" y="300258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1BF80843-8A46-1716-264C-2788C3A6DB21}"/>
                    </a:ext>
                  </a:extLst>
                </p:cNvPr>
                <p:cNvSpPr/>
                <p:nvPr/>
              </p:nvSpPr>
              <p:spPr>
                <a:xfrm>
                  <a:off x="7316806" y="4152116"/>
                  <a:ext cx="302561" cy="431314"/>
                </a:xfrm>
                <a:custGeom>
                  <a:avLst/>
                  <a:gdLst>
                    <a:gd name="connsiteX0" fmla="*/ 0 w 310465"/>
                    <a:gd name="connsiteY0" fmla="*/ 0 h 449266"/>
                    <a:gd name="connsiteX1" fmla="*/ 310466 w 310465"/>
                    <a:gd name="connsiteY1" fmla="*/ 449267 h 449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0465" h="449266">
                      <a:moveTo>
                        <a:pt x="0" y="0"/>
                      </a:moveTo>
                      <a:lnTo>
                        <a:pt x="310466" y="449267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EAFBEDA-FC07-ED6D-DC6F-D4337680E7AC}"/>
                    </a:ext>
                  </a:extLst>
                </p:cNvPr>
                <p:cNvSpPr/>
                <p:nvPr/>
              </p:nvSpPr>
              <p:spPr>
                <a:xfrm>
                  <a:off x="7039386" y="4714518"/>
                  <a:ext cx="559311" cy="440677"/>
                </a:xfrm>
                <a:custGeom>
                  <a:avLst/>
                  <a:gdLst>
                    <a:gd name="connsiteX0" fmla="*/ 559312 w 559311"/>
                    <a:gd name="connsiteY0" fmla="*/ 0 h 440677"/>
                    <a:gd name="connsiteX1" fmla="*/ 0 w 559311"/>
                    <a:gd name="connsiteY1" fmla="*/ 440678 h 440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9311" h="440677">
                      <a:moveTo>
                        <a:pt x="559312" y="0"/>
                      </a:moveTo>
                      <a:lnTo>
                        <a:pt x="0" y="440678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5687E386-0833-A465-5733-A4258D175C3D}"/>
                    </a:ext>
                  </a:extLst>
                </p:cNvPr>
                <p:cNvSpPr/>
                <p:nvPr/>
              </p:nvSpPr>
              <p:spPr>
                <a:xfrm>
                  <a:off x="7726046" y="4701539"/>
                  <a:ext cx="1117445" cy="518783"/>
                </a:xfrm>
                <a:custGeom>
                  <a:avLst/>
                  <a:gdLst>
                    <a:gd name="connsiteX0" fmla="*/ 1139911 w 1139910"/>
                    <a:gd name="connsiteY0" fmla="*/ 538398 h 538398"/>
                    <a:gd name="connsiteX1" fmla="*/ 0 w 1139910"/>
                    <a:gd name="connsiteY1" fmla="*/ 0 h 53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39910" h="538398">
                      <a:moveTo>
                        <a:pt x="1139911" y="53839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4A10AB41-3617-2398-6407-5B4C60BC9DDD}"/>
                    </a:ext>
                  </a:extLst>
                </p:cNvPr>
                <p:cNvSpPr/>
                <p:nvPr/>
              </p:nvSpPr>
              <p:spPr>
                <a:xfrm>
                  <a:off x="7067961" y="5186215"/>
                  <a:ext cx="1775531" cy="96227"/>
                </a:xfrm>
                <a:custGeom>
                  <a:avLst/>
                  <a:gdLst>
                    <a:gd name="connsiteX0" fmla="*/ 1775532 w 1775531"/>
                    <a:gd name="connsiteY0" fmla="*/ 96227 h 96227"/>
                    <a:gd name="connsiteX1" fmla="*/ 0 w 1775531"/>
                    <a:gd name="connsiteY1" fmla="*/ 0 h 96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75531" h="96227">
                      <a:moveTo>
                        <a:pt x="1775532" y="96227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025BBEAE-9F91-F9B1-F925-107B18C5D2C8}"/>
                    </a:ext>
                  </a:extLst>
                </p:cNvPr>
                <p:cNvSpPr/>
                <p:nvPr/>
              </p:nvSpPr>
              <p:spPr>
                <a:xfrm>
                  <a:off x="4088782" y="2342476"/>
                  <a:ext cx="1635983" cy="542755"/>
                </a:xfrm>
                <a:custGeom>
                  <a:avLst/>
                  <a:gdLst>
                    <a:gd name="connsiteX0" fmla="*/ 1635984 w 1635983"/>
                    <a:gd name="connsiteY0" fmla="*/ 0 h 542755"/>
                    <a:gd name="connsiteX1" fmla="*/ 0 w 1635983"/>
                    <a:gd name="connsiteY1" fmla="*/ 542755 h 542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35983" h="542755">
                      <a:moveTo>
                        <a:pt x="1635984" y="0"/>
                      </a:moveTo>
                      <a:lnTo>
                        <a:pt x="0" y="542755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497FE31D-3911-69B6-ED75-A6FFAFFC698D}"/>
                    </a:ext>
                  </a:extLst>
                </p:cNvPr>
                <p:cNvSpPr/>
                <p:nvPr/>
              </p:nvSpPr>
              <p:spPr>
                <a:xfrm>
                  <a:off x="3074975" y="2744065"/>
                  <a:ext cx="873885" cy="173905"/>
                </a:xfrm>
                <a:custGeom>
                  <a:avLst/>
                  <a:gdLst>
                    <a:gd name="connsiteX0" fmla="*/ 0 w 873885"/>
                    <a:gd name="connsiteY0" fmla="*/ 0 h 173905"/>
                    <a:gd name="connsiteX1" fmla="*/ 873886 w 873885"/>
                    <a:gd name="connsiteY1" fmla="*/ 173906 h 173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3885" h="173905">
                      <a:moveTo>
                        <a:pt x="0" y="0"/>
                      </a:moveTo>
                      <a:lnTo>
                        <a:pt x="873886" y="173906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FDE446AB-AE09-3D5C-8551-AD7E4CA2CED7}"/>
                    </a:ext>
                  </a:extLst>
                </p:cNvPr>
                <p:cNvSpPr/>
                <p:nvPr/>
              </p:nvSpPr>
              <p:spPr>
                <a:xfrm>
                  <a:off x="3359464" y="4517248"/>
                  <a:ext cx="1161654" cy="645936"/>
                </a:xfrm>
                <a:custGeom>
                  <a:avLst/>
                  <a:gdLst>
                    <a:gd name="connsiteX0" fmla="*/ 1087129 w 1087128"/>
                    <a:gd name="connsiteY0" fmla="*/ 544872 h 544871"/>
                    <a:gd name="connsiteX1" fmla="*/ 0 w 1087128"/>
                    <a:gd name="connsiteY1" fmla="*/ 0 h 544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87128" h="544871">
                      <a:moveTo>
                        <a:pt x="1087129" y="544872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53960362-E518-AD1C-F672-7A94CBCC5C4C}"/>
                    </a:ext>
                  </a:extLst>
                </p:cNvPr>
                <p:cNvSpPr/>
                <p:nvPr/>
              </p:nvSpPr>
              <p:spPr>
                <a:xfrm>
                  <a:off x="4559958" y="5040193"/>
                  <a:ext cx="1067086" cy="180130"/>
                </a:xfrm>
                <a:custGeom>
                  <a:avLst/>
                  <a:gdLst>
                    <a:gd name="connsiteX0" fmla="*/ 0 w 1067086"/>
                    <a:gd name="connsiteY0" fmla="*/ 180130 h 180130"/>
                    <a:gd name="connsiteX1" fmla="*/ 1067087 w 1067086"/>
                    <a:gd name="connsiteY1" fmla="*/ 0 h 1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67086" h="180130">
                      <a:moveTo>
                        <a:pt x="0" y="180130"/>
                      </a:moveTo>
                      <a:lnTo>
                        <a:pt x="1067087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D29547D-597C-57A2-2D4B-8E65F5C311A5}"/>
                    </a:ext>
                  </a:extLst>
                </p:cNvPr>
                <p:cNvSpPr/>
                <p:nvPr/>
              </p:nvSpPr>
              <p:spPr>
                <a:xfrm>
                  <a:off x="6558318" y="4923426"/>
                  <a:ext cx="430345" cy="239758"/>
                </a:xfrm>
                <a:custGeom>
                  <a:avLst/>
                  <a:gdLst>
                    <a:gd name="connsiteX0" fmla="*/ 430345 w 430345"/>
                    <a:gd name="connsiteY0" fmla="*/ 239758 h 239758"/>
                    <a:gd name="connsiteX1" fmla="*/ 0 w 430345"/>
                    <a:gd name="connsiteY1" fmla="*/ 0 h 239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345" h="239758">
                      <a:moveTo>
                        <a:pt x="430345" y="23975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90FB907D-6DB5-4285-8709-05A4075D6DDC}"/>
                    </a:ext>
                  </a:extLst>
                </p:cNvPr>
                <p:cNvSpPr/>
                <p:nvPr/>
              </p:nvSpPr>
              <p:spPr>
                <a:xfrm>
                  <a:off x="6421634" y="4112406"/>
                  <a:ext cx="838407" cy="57138"/>
                </a:xfrm>
                <a:custGeom>
                  <a:avLst/>
                  <a:gdLst>
                    <a:gd name="connsiteX0" fmla="*/ 838407 w 838407"/>
                    <a:gd name="connsiteY0" fmla="*/ 0 h 57138"/>
                    <a:gd name="connsiteX1" fmla="*/ 0 w 838407"/>
                    <a:gd name="connsiteY1" fmla="*/ 57139 h 57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8407" h="57138">
                      <a:moveTo>
                        <a:pt x="838407" y="0"/>
                      </a:moveTo>
                      <a:lnTo>
                        <a:pt x="0" y="57139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96DF3D1C-904B-F3D7-18C3-9C7F9CE74811}"/>
                    </a:ext>
                  </a:extLst>
                </p:cNvPr>
                <p:cNvSpPr/>
                <p:nvPr/>
              </p:nvSpPr>
              <p:spPr>
                <a:xfrm>
                  <a:off x="3449177" y="2971126"/>
                  <a:ext cx="528439" cy="587196"/>
                </a:xfrm>
                <a:custGeom>
                  <a:avLst/>
                  <a:gdLst>
                    <a:gd name="connsiteX0" fmla="*/ 0 w 528439"/>
                    <a:gd name="connsiteY0" fmla="*/ 587197 h 587196"/>
                    <a:gd name="connsiteX1" fmla="*/ 528440 w 528439"/>
                    <a:gd name="connsiteY1" fmla="*/ 0 h 58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8439" h="587196">
                      <a:moveTo>
                        <a:pt x="0" y="587197"/>
                      </a:moveTo>
                      <a:lnTo>
                        <a:pt x="52844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FF899C6E-60BB-5869-C615-20E5F2E90DF1}"/>
                    </a:ext>
                  </a:extLst>
                </p:cNvPr>
                <p:cNvSpPr/>
                <p:nvPr/>
              </p:nvSpPr>
              <p:spPr>
                <a:xfrm>
                  <a:off x="4046333" y="2971126"/>
                  <a:ext cx="641720" cy="1169787"/>
                </a:xfrm>
                <a:custGeom>
                  <a:avLst/>
                  <a:gdLst>
                    <a:gd name="connsiteX0" fmla="*/ 641721 w 641720"/>
                    <a:gd name="connsiteY0" fmla="*/ 1169787 h 1169787"/>
                    <a:gd name="connsiteX1" fmla="*/ 0 w 641720"/>
                    <a:gd name="connsiteY1" fmla="*/ 0 h 1169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1720" h="1169787">
                      <a:moveTo>
                        <a:pt x="641721" y="1169787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>
                      <a:alpha val="42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C6D941E-A05B-239C-B25D-A5426E1A7E7C}"/>
                  </a:ext>
                </a:extLst>
              </p:cNvPr>
              <p:cNvSpPr/>
              <p:nvPr/>
            </p:nvSpPr>
            <p:spPr>
              <a:xfrm>
                <a:off x="3070723" y="2660037"/>
                <a:ext cx="166810" cy="168055"/>
              </a:xfrm>
              <a:custGeom>
                <a:avLst/>
                <a:gdLst>
                  <a:gd name="connsiteX0" fmla="*/ 0 w 166810"/>
                  <a:gd name="connsiteY0" fmla="*/ 84028 h 168055"/>
                  <a:gd name="connsiteX1" fmla="*/ 83405 w 166810"/>
                  <a:gd name="connsiteY1" fmla="*/ 0 h 168055"/>
                  <a:gd name="connsiteX2" fmla="*/ 166810 w 166810"/>
                  <a:gd name="connsiteY2" fmla="*/ 84028 h 168055"/>
                  <a:gd name="connsiteX3" fmla="*/ 83405 w 166810"/>
                  <a:gd name="connsiteY3" fmla="*/ 168055 h 168055"/>
                  <a:gd name="connsiteX4" fmla="*/ 0 w 166810"/>
                  <a:gd name="connsiteY4" fmla="*/ 84028 h 168055"/>
                  <a:gd name="connsiteX5" fmla="*/ 0 w 166810"/>
                  <a:gd name="connsiteY5" fmla="*/ 84028 h 168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10" h="168055">
                    <a:moveTo>
                      <a:pt x="0" y="84028"/>
                    </a:moveTo>
                    <a:cubicBezTo>
                      <a:pt x="0" y="37595"/>
                      <a:pt x="37346" y="0"/>
                      <a:pt x="83405" y="0"/>
                    </a:cubicBezTo>
                    <a:cubicBezTo>
                      <a:pt x="129464" y="0"/>
                      <a:pt x="166810" y="37595"/>
                      <a:pt x="166810" y="84028"/>
                    </a:cubicBezTo>
                    <a:cubicBezTo>
                      <a:pt x="166810" y="130460"/>
                      <a:pt x="129464" y="168055"/>
                      <a:pt x="83405" y="168055"/>
                    </a:cubicBezTo>
                    <a:cubicBezTo>
                      <a:pt x="37346" y="168055"/>
                      <a:pt x="0" y="130460"/>
                      <a:pt x="0" y="84028"/>
                    </a:cubicBezTo>
                    <a:lnTo>
                      <a:pt x="0" y="84028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1875CC1-85C8-7600-AB0F-AB31DF648AE7}"/>
                  </a:ext>
                </a:extLst>
              </p:cNvPr>
              <p:cNvSpPr/>
              <p:nvPr/>
            </p:nvSpPr>
            <p:spPr>
              <a:xfrm>
                <a:off x="4090879" y="2833943"/>
                <a:ext cx="166810" cy="168054"/>
              </a:xfrm>
              <a:custGeom>
                <a:avLst/>
                <a:gdLst>
                  <a:gd name="connsiteX0" fmla="*/ 0 w 166810"/>
                  <a:gd name="connsiteY0" fmla="*/ 84027 h 168054"/>
                  <a:gd name="connsiteX1" fmla="*/ 83405 w 166810"/>
                  <a:gd name="connsiteY1" fmla="*/ 0 h 168054"/>
                  <a:gd name="connsiteX2" fmla="*/ 166810 w 166810"/>
                  <a:gd name="connsiteY2" fmla="*/ 84027 h 168054"/>
                  <a:gd name="connsiteX3" fmla="*/ 83405 w 166810"/>
                  <a:gd name="connsiteY3" fmla="*/ 168055 h 168054"/>
                  <a:gd name="connsiteX4" fmla="*/ 0 w 166810"/>
                  <a:gd name="connsiteY4" fmla="*/ 84027 h 168054"/>
                  <a:gd name="connsiteX5" fmla="*/ 0 w 166810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10" h="168054">
                    <a:moveTo>
                      <a:pt x="0" y="84027"/>
                    </a:moveTo>
                    <a:cubicBezTo>
                      <a:pt x="0" y="37595"/>
                      <a:pt x="37346" y="0"/>
                      <a:pt x="83405" y="0"/>
                    </a:cubicBezTo>
                    <a:cubicBezTo>
                      <a:pt x="129465" y="0"/>
                      <a:pt x="166810" y="37595"/>
                      <a:pt x="166810" y="84027"/>
                    </a:cubicBezTo>
                    <a:cubicBezTo>
                      <a:pt x="166810" y="130460"/>
                      <a:pt x="129465" y="168055"/>
                      <a:pt x="83405" y="168055"/>
                    </a:cubicBezTo>
                    <a:cubicBezTo>
                      <a:pt x="37346" y="168055"/>
                      <a:pt x="0" y="130460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BD9C8933-BA9E-B324-06EE-79A084DCDDDA}"/>
                  </a:ext>
                </a:extLst>
              </p:cNvPr>
              <p:cNvSpPr/>
              <p:nvPr/>
            </p:nvSpPr>
            <p:spPr>
              <a:xfrm>
                <a:off x="1310627" y="5543611"/>
                <a:ext cx="166810" cy="168054"/>
              </a:xfrm>
              <a:custGeom>
                <a:avLst/>
                <a:gdLst>
                  <a:gd name="connsiteX0" fmla="*/ 0 w 166810"/>
                  <a:gd name="connsiteY0" fmla="*/ 84027 h 168054"/>
                  <a:gd name="connsiteX1" fmla="*/ 83405 w 166810"/>
                  <a:gd name="connsiteY1" fmla="*/ 0 h 168054"/>
                  <a:gd name="connsiteX2" fmla="*/ 166810 w 166810"/>
                  <a:gd name="connsiteY2" fmla="*/ 84027 h 168054"/>
                  <a:gd name="connsiteX3" fmla="*/ 83405 w 166810"/>
                  <a:gd name="connsiteY3" fmla="*/ 168055 h 168054"/>
                  <a:gd name="connsiteX4" fmla="*/ 0 w 166810"/>
                  <a:gd name="connsiteY4" fmla="*/ 84027 h 168054"/>
                  <a:gd name="connsiteX5" fmla="*/ 0 w 166810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10" h="168054">
                    <a:moveTo>
                      <a:pt x="0" y="84027"/>
                    </a:moveTo>
                    <a:cubicBezTo>
                      <a:pt x="0" y="37594"/>
                      <a:pt x="37346" y="0"/>
                      <a:pt x="83405" y="0"/>
                    </a:cubicBezTo>
                    <a:cubicBezTo>
                      <a:pt x="129465" y="0"/>
                      <a:pt x="166810" y="37594"/>
                      <a:pt x="166810" y="84027"/>
                    </a:cubicBezTo>
                    <a:cubicBezTo>
                      <a:pt x="166810" y="130461"/>
                      <a:pt x="129465" y="168055"/>
                      <a:pt x="83405" y="168055"/>
                    </a:cubicBezTo>
                    <a:cubicBezTo>
                      <a:pt x="37346" y="168055"/>
                      <a:pt x="0" y="130461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D635C2B2-6B7E-13F2-D5D7-99D64660800C}"/>
                  </a:ext>
                </a:extLst>
              </p:cNvPr>
              <p:cNvSpPr/>
              <p:nvPr/>
            </p:nvSpPr>
            <p:spPr>
              <a:xfrm>
                <a:off x="4600272" y="5163185"/>
                <a:ext cx="166810" cy="168054"/>
              </a:xfrm>
              <a:custGeom>
                <a:avLst/>
                <a:gdLst>
                  <a:gd name="connsiteX0" fmla="*/ 0 w 166810"/>
                  <a:gd name="connsiteY0" fmla="*/ 84027 h 168054"/>
                  <a:gd name="connsiteX1" fmla="*/ 83405 w 166810"/>
                  <a:gd name="connsiteY1" fmla="*/ 0 h 168054"/>
                  <a:gd name="connsiteX2" fmla="*/ 166810 w 166810"/>
                  <a:gd name="connsiteY2" fmla="*/ 84027 h 168054"/>
                  <a:gd name="connsiteX3" fmla="*/ 83405 w 166810"/>
                  <a:gd name="connsiteY3" fmla="*/ 168055 h 168054"/>
                  <a:gd name="connsiteX4" fmla="*/ 0 w 166810"/>
                  <a:gd name="connsiteY4" fmla="*/ 84027 h 168054"/>
                  <a:gd name="connsiteX5" fmla="*/ 0 w 166810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10" h="168054">
                    <a:moveTo>
                      <a:pt x="0" y="84027"/>
                    </a:moveTo>
                    <a:cubicBezTo>
                      <a:pt x="0" y="37594"/>
                      <a:pt x="37346" y="0"/>
                      <a:pt x="83405" y="0"/>
                    </a:cubicBezTo>
                    <a:cubicBezTo>
                      <a:pt x="129464" y="0"/>
                      <a:pt x="166810" y="37594"/>
                      <a:pt x="166810" y="84027"/>
                    </a:cubicBezTo>
                    <a:cubicBezTo>
                      <a:pt x="166810" y="130460"/>
                      <a:pt x="129464" y="168055"/>
                      <a:pt x="83405" y="168055"/>
                    </a:cubicBezTo>
                    <a:cubicBezTo>
                      <a:pt x="37346" y="168055"/>
                      <a:pt x="0" y="130460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752DFC86-1FE1-BCB0-D8F1-58F87F8E74CC}"/>
                  </a:ext>
                </a:extLst>
              </p:cNvPr>
              <p:cNvSpPr/>
              <p:nvPr/>
            </p:nvSpPr>
            <p:spPr>
              <a:xfrm>
                <a:off x="7536005" y="2421150"/>
                <a:ext cx="166810" cy="168054"/>
              </a:xfrm>
              <a:custGeom>
                <a:avLst/>
                <a:gdLst>
                  <a:gd name="connsiteX0" fmla="*/ 0 w 166810"/>
                  <a:gd name="connsiteY0" fmla="*/ 84027 h 168054"/>
                  <a:gd name="connsiteX1" fmla="*/ 83405 w 166810"/>
                  <a:gd name="connsiteY1" fmla="*/ 0 h 168054"/>
                  <a:gd name="connsiteX2" fmla="*/ 166810 w 166810"/>
                  <a:gd name="connsiteY2" fmla="*/ 84027 h 168054"/>
                  <a:gd name="connsiteX3" fmla="*/ 83405 w 166810"/>
                  <a:gd name="connsiteY3" fmla="*/ 168055 h 168054"/>
                  <a:gd name="connsiteX4" fmla="*/ 0 w 166810"/>
                  <a:gd name="connsiteY4" fmla="*/ 84027 h 168054"/>
                  <a:gd name="connsiteX5" fmla="*/ 0 w 166810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10" h="168054">
                    <a:moveTo>
                      <a:pt x="0" y="84027"/>
                    </a:moveTo>
                    <a:cubicBezTo>
                      <a:pt x="0" y="37595"/>
                      <a:pt x="37346" y="0"/>
                      <a:pt x="83405" y="0"/>
                    </a:cubicBezTo>
                    <a:cubicBezTo>
                      <a:pt x="129464" y="0"/>
                      <a:pt x="166810" y="37595"/>
                      <a:pt x="166810" y="84027"/>
                    </a:cubicBezTo>
                    <a:cubicBezTo>
                      <a:pt x="166810" y="130460"/>
                      <a:pt x="129464" y="168055"/>
                      <a:pt x="83405" y="168055"/>
                    </a:cubicBezTo>
                    <a:cubicBezTo>
                      <a:pt x="37346" y="168055"/>
                      <a:pt x="0" y="130460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5F5DFBCB-2776-A51C-B4B7-A3F31B0FAE24}"/>
                  </a:ext>
                </a:extLst>
              </p:cNvPr>
              <p:cNvSpPr/>
              <p:nvPr/>
            </p:nvSpPr>
            <p:spPr>
              <a:xfrm>
                <a:off x="8174863" y="3696999"/>
                <a:ext cx="166810" cy="168054"/>
              </a:xfrm>
              <a:custGeom>
                <a:avLst/>
                <a:gdLst>
                  <a:gd name="connsiteX0" fmla="*/ 0 w 166810"/>
                  <a:gd name="connsiteY0" fmla="*/ 84027 h 168054"/>
                  <a:gd name="connsiteX1" fmla="*/ 83405 w 166810"/>
                  <a:gd name="connsiteY1" fmla="*/ 0 h 168054"/>
                  <a:gd name="connsiteX2" fmla="*/ 166810 w 166810"/>
                  <a:gd name="connsiteY2" fmla="*/ 84027 h 168054"/>
                  <a:gd name="connsiteX3" fmla="*/ 83405 w 166810"/>
                  <a:gd name="connsiteY3" fmla="*/ 168055 h 168054"/>
                  <a:gd name="connsiteX4" fmla="*/ 0 w 166810"/>
                  <a:gd name="connsiteY4" fmla="*/ 84027 h 168054"/>
                  <a:gd name="connsiteX5" fmla="*/ 0 w 166810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10" h="168054">
                    <a:moveTo>
                      <a:pt x="0" y="84027"/>
                    </a:moveTo>
                    <a:cubicBezTo>
                      <a:pt x="0" y="37594"/>
                      <a:pt x="37346" y="0"/>
                      <a:pt x="83405" y="0"/>
                    </a:cubicBezTo>
                    <a:cubicBezTo>
                      <a:pt x="129465" y="0"/>
                      <a:pt x="166810" y="37594"/>
                      <a:pt x="166810" y="84027"/>
                    </a:cubicBezTo>
                    <a:cubicBezTo>
                      <a:pt x="166810" y="130460"/>
                      <a:pt x="129465" y="168055"/>
                      <a:pt x="83405" y="168055"/>
                    </a:cubicBezTo>
                    <a:cubicBezTo>
                      <a:pt x="37346" y="168055"/>
                      <a:pt x="0" y="130460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CB93C40-AFF1-CE7B-8162-889799498E67}"/>
                  </a:ext>
                </a:extLst>
              </p:cNvPr>
              <p:cNvSpPr/>
              <p:nvPr/>
            </p:nvSpPr>
            <p:spPr>
              <a:xfrm>
                <a:off x="7734808" y="4568519"/>
                <a:ext cx="166809" cy="168054"/>
              </a:xfrm>
              <a:custGeom>
                <a:avLst/>
                <a:gdLst>
                  <a:gd name="connsiteX0" fmla="*/ 0 w 166809"/>
                  <a:gd name="connsiteY0" fmla="*/ 84027 h 168054"/>
                  <a:gd name="connsiteX1" fmla="*/ 83405 w 166809"/>
                  <a:gd name="connsiteY1" fmla="*/ 0 h 168054"/>
                  <a:gd name="connsiteX2" fmla="*/ 166810 w 166809"/>
                  <a:gd name="connsiteY2" fmla="*/ 84027 h 168054"/>
                  <a:gd name="connsiteX3" fmla="*/ 83405 w 166809"/>
                  <a:gd name="connsiteY3" fmla="*/ 168055 h 168054"/>
                  <a:gd name="connsiteX4" fmla="*/ 0 w 166809"/>
                  <a:gd name="connsiteY4" fmla="*/ 84027 h 168054"/>
                  <a:gd name="connsiteX5" fmla="*/ 0 w 166809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09" h="168054">
                    <a:moveTo>
                      <a:pt x="0" y="84027"/>
                    </a:moveTo>
                    <a:cubicBezTo>
                      <a:pt x="0" y="37595"/>
                      <a:pt x="37346" y="0"/>
                      <a:pt x="83405" y="0"/>
                    </a:cubicBezTo>
                    <a:cubicBezTo>
                      <a:pt x="129464" y="0"/>
                      <a:pt x="166810" y="37595"/>
                      <a:pt x="166810" y="84027"/>
                    </a:cubicBezTo>
                    <a:cubicBezTo>
                      <a:pt x="166810" y="130460"/>
                      <a:pt x="129464" y="168055"/>
                      <a:pt x="83405" y="168055"/>
                    </a:cubicBezTo>
                    <a:cubicBezTo>
                      <a:pt x="37346" y="168055"/>
                      <a:pt x="0" y="130460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38DDA47-3F84-35C6-A8C5-A13DB2325FC3}"/>
                  </a:ext>
                </a:extLst>
              </p:cNvPr>
              <p:cNvSpPr/>
              <p:nvPr/>
            </p:nvSpPr>
            <p:spPr>
              <a:xfrm>
                <a:off x="7151222" y="5106046"/>
                <a:ext cx="113530" cy="114277"/>
              </a:xfrm>
              <a:custGeom>
                <a:avLst/>
                <a:gdLst>
                  <a:gd name="connsiteX0" fmla="*/ 0 w 113530"/>
                  <a:gd name="connsiteY0" fmla="*/ 57139 h 114277"/>
                  <a:gd name="connsiteX1" fmla="*/ 56765 w 113530"/>
                  <a:gd name="connsiteY1" fmla="*/ 0 h 114277"/>
                  <a:gd name="connsiteX2" fmla="*/ 113530 w 113530"/>
                  <a:gd name="connsiteY2" fmla="*/ 57139 h 114277"/>
                  <a:gd name="connsiteX3" fmla="*/ 56765 w 113530"/>
                  <a:gd name="connsiteY3" fmla="*/ 114277 h 114277"/>
                  <a:gd name="connsiteX4" fmla="*/ 0 w 113530"/>
                  <a:gd name="connsiteY4" fmla="*/ 57139 h 114277"/>
                  <a:gd name="connsiteX5" fmla="*/ 0 w 113530"/>
                  <a:gd name="connsiteY5" fmla="*/ 57139 h 11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530" h="114277">
                    <a:moveTo>
                      <a:pt x="0" y="57139"/>
                    </a:moveTo>
                    <a:cubicBezTo>
                      <a:pt x="0" y="25519"/>
                      <a:pt x="25395" y="0"/>
                      <a:pt x="56765" y="0"/>
                    </a:cubicBezTo>
                    <a:cubicBezTo>
                      <a:pt x="88135" y="0"/>
                      <a:pt x="113530" y="25644"/>
                      <a:pt x="113530" y="57139"/>
                    </a:cubicBezTo>
                    <a:cubicBezTo>
                      <a:pt x="113530" y="88634"/>
                      <a:pt x="88135" y="114277"/>
                      <a:pt x="56765" y="114277"/>
                    </a:cubicBezTo>
                    <a:cubicBezTo>
                      <a:pt x="25395" y="114277"/>
                      <a:pt x="0" y="88634"/>
                      <a:pt x="0" y="57139"/>
                    </a:cubicBezTo>
                    <a:lnTo>
                      <a:pt x="0" y="57139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59E9ECC-A56E-7435-5A1D-90F29114CFC9}"/>
                  </a:ext>
                </a:extLst>
              </p:cNvPr>
              <p:cNvSpPr/>
              <p:nvPr/>
            </p:nvSpPr>
            <p:spPr>
              <a:xfrm>
                <a:off x="7422599" y="4055267"/>
                <a:ext cx="113530" cy="114277"/>
              </a:xfrm>
              <a:custGeom>
                <a:avLst/>
                <a:gdLst>
                  <a:gd name="connsiteX0" fmla="*/ 0 w 113530"/>
                  <a:gd name="connsiteY0" fmla="*/ 57139 h 114277"/>
                  <a:gd name="connsiteX1" fmla="*/ 56765 w 113530"/>
                  <a:gd name="connsiteY1" fmla="*/ 0 h 114277"/>
                  <a:gd name="connsiteX2" fmla="*/ 113530 w 113530"/>
                  <a:gd name="connsiteY2" fmla="*/ 57139 h 114277"/>
                  <a:gd name="connsiteX3" fmla="*/ 56765 w 113530"/>
                  <a:gd name="connsiteY3" fmla="*/ 114277 h 114277"/>
                  <a:gd name="connsiteX4" fmla="*/ 0 w 113530"/>
                  <a:gd name="connsiteY4" fmla="*/ 57139 h 114277"/>
                  <a:gd name="connsiteX5" fmla="*/ 0 w 113530"/>
                  <a:gd name="connsiteY5" fmla="*/ 57139 h 11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530" h="114277">
                    <a:moveTo>
                      <a:pt x="0" y="57139"/>
                    </a:moveTo>
                    <a:cubicBezTo>
                      <a:pt x="0" y="25519"/>
                      <a:pt x="25395" y="0"/>
                      <a:pt x="56765" y="0"/>
                    </a:cubicBezTo>
                    <a:cubicBezTo>
                      <a:pt x="88136" y="0"/>
                      <a:pt x="113530" y="25644"/>
                      <a:pt x="113530" y="57139"/>
                    </a:cubicBezTo>
                    <a:cubicBezTo>
                      <a:pt x="113530" y="88633"/>
                      <a:pt x="88136" y="114277"/>
                      <a:pt x="56765" y="114277"/>
                    </a:cubicBezTo>
                    <a:cubicBezTo>
                      <a:pt x="25395" y="114277"/>
                      <a:pt x="0" y="88633"/>
                      <a:pt x="0" y="57139"/>
                    </a:cubicBezTo>
                    <a:lnTo>
                      <a:pt x="0" y="57139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89E3B87E-78F7-C0D2-3676-937C9C13516C}"/>
                  </a:ext>
                </a:extLst>
              </p:cNvPr>
              <p:cNvSpPr/>
              <p:nvPr/>
            </p:nvSpPr>
            <p:spPr>
              <a:xfrm>
                <a:off x="8982150" y="5163185"/>
                <a:ext cx="166809" cy="168054"/>
              </a:xfrm>
              <a:custGeom>
                <a:avLst/>
                <a:gdLst>
                  <a:gd name="connsiteX0" fmla="*/ 0 w 166809"/>
                  <a:gd name="connsiteY0" fmla="*/ 84027 h 168054"/>
                  <a:gd name="connsiteX1" fmla="*/ 83404 w 166809"/>
                  <a:gd name="connsiteY1" fmla="*/ 0 h 168054"/>
                  <a:gd name="connsiteX2" fmla="*/ 166810 w 166809"/>
                  <a:gd name="connsiteY2" fmla="*/ 84027 h 168054"/>
                  <a:gd name="connsiteX3" fmla="*/ 83404 w 166809"/>
                  <a:gd name="connsiteY3" fmla="*/ 168055 h 168054"/>
                  <a:gd name="connsiteX4" fmla="*/ 0 w 166809"/>
                  <a:gd name="connsiteY4" fmla="*/ 84027 h 168054"/>
                  <a:gd name="connsiteX5" fmla="*/ 0 w 166809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09" h="168054">
                    <a:moveTo>
                      <a:pt x="0" y="84027"/>
                    </a:moveTo>
                    <a:cubicBezTo>
                      <a:pt x="0" y="37594"/>
                      <a:pt x="37346" y="0"/>
                      <a:pt x="83404" y="0"/>
                    </a:cubicBezTo>
                    <a:cubicBezTo>
                      <a:pt x="129464" y="0"/>
                      <a:pt x="166810" y="37594"/>
                      <a:pt x="166810" y="84027"/>
                    </a:cubicBezTo>
                    <a:cubicBezTo>
                      <a:pt x="166810" y="130460"/>
                      <a:pt x="129464" y="168055"/>
                      <a:pt x="83404" y="168055"/>
                    </a:cubicBezTo>
                    <a:cubicBezTo>
                      <a:pt x="37346" y="168055"/>
                      <a:pt x="0" y="130460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A278A6CF-0D16-40A7-EDBA-2E2969320FF7}"/>
                  </a:ext>
                </a:extLst>
              </p:cNvPr>
              <p:cNvSpPr/>
              <p:nvPr/>
            </p:nvSpPr>
            <p:spPr>
              <a:xfrm>
                <a:off x="9118834" y="2343098"/>
                <a:ext cx="166809" cy="168054"/>
              </a:xfrm>
              <a:custGeom>
                <a:avLst/>
                <a:gdLst>
                  <a:gd name="connsiteX0" fmla="*/ 0 w 166809"/>
                  <a:gd name="connsiteY0" fmla="*/ 84027 h 168054"/>
                  <a:gd name="connsiteX1" fmla="*/ 83405 w 166809"/>
                  <a:gd name="connsiteY1" fmla="*/ 0 h 168054"/>
                  <a:gd name="connsiteX2" fmla="*/ 166810 w 166809"/>
                  <a:gd name="connsiteY2" fmla="*/ 84027 h 168054"/>
                  <a:gd name="connsiteX3" fmla="*/ 83405 w 166809"/>
                  <a:gd name="connsiteY3" fmla="*/ 168055 h 168054"/>
                  <a:gd name="connsiteX4" fmla="*/ 0 w 166809"/>
                  <a:gd name="connsiteY4" fmla="*/ 84027 h 168054"/>
                  <a:gd name="connsiteX5" fmla="*/ 0 w 166809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09" h="168054">
                    <a:moveTo>
                      <a:pt x="0" y="84027"/>
                    </a:moveTo>
                    <a:cubicBezTo>
                      <a:pt x="0" y="37595"/>
                      <a:pt x="37346" y="0"/>
                      <a:pt x="83405" y="0"/>
                    </a:cubicBezTo>
                    <a:cubicBezTo>
                      <a:pt x="129464" y="0"/>
                      <a:pt x="166810" y="37595"/>
                      <a:pt x="166810" y="84027"/>
                    </a:cubicBezTo>
                    <a:cubicBezTo>
                      <a:pt x="166810" y="130460"/>
                      <a:pt x="129464" y="168055"/>
                      <a:pt x="83405" y="168055"/>
                    </a:cubicBezTo>
                    <a:cubicBezTo>
                      <a:pt x="37346" y="168055"/>
                      <a:pt x="0" y="130460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00C55F0-2E0D-6DCE-F273-77C69C0AEEBB}"/>
                  </a:ext>
                </a:extLst>
              </p:cNvPr>
              <p:cNvSpPr/>
              <p:nvPr/>
            </p:nvSpPr>
            <p:spPr>
              <a:xfrm>
                <a:off x="9285768" y="3944226"/>
                <a:ext cx="166810" cy="168054"/>
              </a:xfrm>
              <a:custGeom>
                <a:avLst/>
                <a:gdLst>
                  <a:gd name="connsiteX0" fmla="*/ 0 w 166810"/>
                  <a:gd name="connsiteY0" fmla="*/ 84027 h 168054"/>
                  <a:gd name="connsiteX1" fmla="*/ 83405 w 166810"/>
                  <a:gd name="connsiteY1" fmla="*/ 0 h 168054"/>
                  <a:gd name="connsiteX2" fmla="*/ 166810 w 166810"/>
                  <a:gd name="connsiteY2" fmla="*/ 84027 h 168054"/>
                  <a:gd name="connsiteX3" fmla="*/ 83405 w 166810"/>
                  <a:gd name="connsiteY3" fmla="*/ 168055 h 168054"/>
                  <a:gd name="connsiteX4" fmla="*/ 0 w 166810"/>
                  <a:gd name="connsiteY4" fmla="*/ 84027 h 168054"/>
                  <a:gd name="connsiteX5" fmla="*/ 0 w 166810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10" h="168054">
                    <a:moveTo>
                      <a:pt x="0" y="84027"/>
                    </a:moveTo>
                    <a:cubicBezTo>
                      <a:pt x="0" y="37594"/>
                      <a:pt x="37346" y="0"/>
                      <a:pt x="83405" y="0"/>
                    </a:cubicBezTo>
                    <a:cubicBezTo>
                      <a:pt x="129465" y="0"/>
                      <a:pt x="166810" y="37594"/>
                      <a:pt x="166810" y="84027"/>
                    </a:cubicBezTo>
                    <a:cubicBezTo>
                      <a:pt x="166810" y="130460"/>
                      <a:pt x="129465" y="168055"/>
                      <a:pt x="83405" y="168055"/>
                    </a:cubicBezTo>
                    <a:cubicBezTo>
                      <a:pt x="37346" y="168055"/>
                      <a:pt x="0" y="130460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5FA2447-B984-3D44-765A-C3DB3765A441}"/>
                  </a:ext>
                </a:extLst>
              </p:cNvPr>
              <p:cNvSpPr/>
              <p:nvPr/>
            </p:nvSpPr>
            <p:spPr>
              <a:xfrm>
                <a:off x="10086706" y="5795943"/>
                <a:ext cx="166809" cy="168054"/>
              </a:xfrm>
              <a:custGeom>
                <a:avLst/>
                <a:gdLst>
                  <a:gd name="connsiteX0" fmla="*/ 0 w 166809"/>
                  <a:gd name="connsiteY0" fmla="*/ 84027 h 168054"/>
                  <a:gd name="connsiteX1" fmla="*/ 83405 w 166809"/>
                  <a:gd name="connsiteY1" fmla="*/ 0 h 168054"/>
                  <a:gd name="connsiteX2" fmla="*/ 166810 w 166809"/>
                  <a:gd name="connsiteY2" fmla="*/ 84027 h 168054"/>
                  <a:gd name="connsiteX3" fmla="*/ 83405 w 166809"/>
                  <a:gd name="connsiteY3" fmla="*/ 168055 h 168054"/>
                  <a:gd name="connsiteX4" fmla="*/ 0 w 166809"/>
                  <a:gd name="connsiteY4" fmla="*/ 84027 h 168054"/>
                  <a:gd name="connsiteX5" fmla="*/ 0 w 166809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09" h="168054">
                    <a:moveTo>
                      <a:pt x="0" y="84027"/>
                    </a:moveTo>
                    <a:cubicBezTo>
                      <a:pt x="0" y="37595"/>
                      <a:pt x="37346" y="0"/>
                      <a:pt x="83405" y="0"/>
                    </a:cubicBezTo>
                    <a:cubicBezTo>
                      <a:pt x="129464" y="0"/>
                      <a:pt x="166810" y="37595"/>
                      <a:pt x="166810" y="84027"/>
                    </a:cubicBezTo>
                    <a:cubicBezTo>
                      <a:pt x="166810" y="130461"/>
                      <a:pt x="129464" y="168055"/>
                      <a:pt x="83405" y="168055"/>
                    </a:cubicBezTo>
                    <a:cubicBezTo>
                      <a:pt x="37346" y="168055"/>
                      <a:pt x="0" y="130461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E870ED4-AFDF-CE95-7567-DA37FBF73C2E}"/>
                  </a:ext>
                </a:extLst>
              </p:cNvPr>
              <p:cNvSpPr/>
              <p:nvPr/>
            </p:nvSpPr>
            <p:spPr>
              <a:xfrm>
                <a:off x="3154128" y="5324393"/>
                <a:ext cx="166810" cy="168054"/>
              </a:xfrm>
              <a:custGeom>
                <a:avLst/>
                <a:gdLst>
                  <a:gd name="connsiteX0" fmla="*/ 0 w 166810"/>
                  <a:gd name="connsiteY0" fmla="*/ 84027 h 168054"/>
                  <a:gd name="connsiteX1" fmla="*/ 83405 w 166810"/>
                  <a:gd name="connsiteY1" fmla="*/ 0 h 168054"/>
                  <a:gd name="connsiteX2" fmla="*/ 166810 w 166810"/>
                  <a:gd name="connsiteY2" fmla="*/ 84027 h 168054"/>
                  <a:gd name="connsiteX3" fmla="*/ 83405 w 166810"/>
                  <a:gd name="connsiteY3" fmla="*/ 168055 h 168054"/>
                  <a:gd name="connsiteX4" fmla="*/ 0 w 166810"/>
                  <a:gd name="connsiteY4" fmla="*/ 84027 h 168054"/>
                  <a:gd name="connsiteX5" fmla="*/ 0 w 166810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10" h="168054">
                    <a:moveTo>
                      <a:pt x="0" y="84027"/>
                    </a:moveTo>
                    <a:cubicBezTo>
                      <a:pt x="0" y="37595"/>
                      <a:pt x="37346" y="0"/>
                      <a:pt x="83405" y="0"/>
                    </a:cubicBezTo>
                    <a:cubicBezTo>
                      <a:pt x="129465" y="0"/>
                      <a:pt x="166810" y="37595"/>
                      <a:pt x="166810" y="84027"/>
                    </a:cubicBezTo>
                    <a:cubicBezTo>
                      <a:pt x="166810" y="130461"/>
                      <a:pt x="129465" y="168055"/>
                      <a:pt x="83405" y="168055"/>
                    </a:cubicBezTo>
                    <a:cubicBezTo>
                      <a:pt x="37346" y="168055"/>
                      <a:pt x="0" y="130461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BD30EC0-5C01-3C98-CF31-2A757F0091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32984" y="4426364"/>
                <a:ext cx="102958" cy="103726"/>
              </a:xfrm>
              <a:custGeom>
                <a:avLst/>
                <a:gdLst>
                  <a:gd name="connsiteX0" fmla="*/ 0 w 166810"/>
                  <a:gd name="connsiteY0" fmla="*/ 84027 h 168054"/>
                  <a:gd name="connsiteX1" fmla="*/ 83405 w 166810"/>
                  <a:gd name="connsiteY1" fmla="*/ 0 h 168054"/>
                  <a:gd name="connsiteX2" fmla="*/ 166810 w 166810"/>
                  <a:gd name="connsiteY2" fmla="*/ 84027 h 168054"/>
                  <a:gd name="connsiteX3" fmla="*/ 83405 w 166810"/>
                  <a:gd name="connsiteY3" fmla="*/ 168055 h 168054"/>
                  <a:gd name="connsiteX4" fmla="*/ 0 w 166810"/>
                  <a:gd name="connsiteY4" fmla="*/ 84027 h 168054"/>
                  <a:gd name="connsiteX5" fmla="*/ 0 w 166810"/>
                  <a:gd name="connsiteY5" fmla="*/ 84027 h 168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810" h="168054">
                    <a:moveTo>
                      <a:pt x="0" y="84027"/>
                    </a:moveTo>
                    <a:cubicBezTo>
                      <a:pt x="0" y="37594"/>
                      <a:pt x="37346" y="0"/>
                      <a:pt x="83405" y="0"/>
                    </a:cubicBezTo>
                    <a:cubicBezTo>
                      <a:pt x="129465" y="0"/>
                      <a:pt x="166810" y="37594"/>
                      <a:pt x="166810" y="84027"/>
                    </a:cubicBezTo>
                    <a:cubicBezTo>
                      <a:pt x="166810" y="130460"/>
                      <a:pt x="129465" y="168055"/>
                      <a:pt x="83405" y="168055"/>
                    </a:cubicBezTo>
                    <a:cubicBezTo>
                      <a:pt x="37346" y="168055"/>
                      <a:pt x="0" y="130460"/>
                      <a:pt x="0" y="84027"/>
                    </a:cubicBez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1C8B0E36-CE7D-7FAD-DF44-9E50F8DA8E30}"/>
                </a:ext>
              </a:extLst>
            </p:cNvPr>
            <p:cNvGrpSpPr/>
            <p:nvPr/>
          </p:nvGrpSpPr>
          <p:grpSpPr>
            <a:xfrm>
              <a:off x="2371823" y="2199047"/>
              <a:ext cx="8369200" cy="3693371"/>
              <a:chOff x="2209265" y="2199047"/>
              <a:chExt cx="8369200" cy="3693371"/>
            </a:xfrm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9DFF426-52DB-1C5A-B909-DD499845488B}"/>
                  </a:ext>
                </a:extLst>
              </p:cNvPr>
              <p:cNvSpPr/>
              <p:nvPr/>
            </p:nvSpPr>
            <p:spPr>
              <a:xfrm rot="207782">
                <a:off x="2209265" y="4885576"/>
                <a:ext cx="170052" cy="562703"/>
              </a:xfrm>
              <a:custGeom>
                <a:avLst/>
                <a:gdLst>
                  <a:gd name="connsiteX0" fmla="*/ 0 w 227060"/>
                  <a:gd name="connsiteY0" fmla="*/ 0 h 1389627"/>
                  <a:gd name="connsiteX1" fmla="*/ 227061 w 227060"/>
                  <a:gd name="connsiteY1" fmla="*/ 1389628 h 138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060" h="1389627">
                    <a:moveTo>
                      <a:pt x="0" y="0"/>
                    </a:moveTo>
                    <a:lnTo>
                      <a:pt x="227061" y="1389628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none" w="sm" len="sm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8CF1B7B-9918-0C2B-CE82-E6CDCE748B9B}"/>
                  </a:ext>
                </a:extLst>
              </p:cNvPr>
              <p:cNvSpPr/>
              <p:nvPr/>
            </p:nvSpPr>
            <p:spPr>
              <a:xfrm>
                <a:off x="8532031" y="5879970"/>
                <a:ext cx="1392117" cy="12448"/>
              </a:xfrm>
              <a:custGeom>
                <a:avLst/>
                <a:gdLst>
                  <a:gd name="connsiteX0" fmla="*/ 1392118 w 1392117"/>
                  <a:gd name="connsiteY0" fmla="*/ 0 h 12448"/>
                  <a:gd name="connsiteX1" fmla="*/ 0 w 1392117"/>
                  <a:gd name="connsiteY1" fmla="*/ 0 h 1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2117" h="12448">
                    <a:moveTo>
                      <a:pt x="1392118" y="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triangle" w="lg" len="med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506570DD-F184-7FE2-C875-FC796338AC61}"/>
                  </a:ext>
                </a:extLst>
              </p:cNvPr>
              <p:cNvSpPr/>
              <p:nvPr/>
            </p:nvSpPr>
            <p:spPr>
              <a:xfrm>
                <a:off x="10044432" y="5040193"/>
                <a:ext cx="383507" cy="764342"/>
              </a:xfrm>
              <a:custGeom>
                <a:avLst/>
                <a:gdLst>
                  <a:gd name="connsiteX0" fmla="*/ 0 w 408435"/>
                  <a:gd name="connsiteY0" fmla="*/ 768945 h 768944"/>
                  <a:gd name="connsiteX1" fmla="*/ 408436 w 408435"/>
                  <a:gd name="connsiteY1" fmla="*/ 0 h 768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8435" h="768944">
                    <a:moveTo>
                      <a:pt x="0" y="768945"/>
                    </a:moveTo>
                    <a:lnTo>
                      <a:pt x="408436" y="0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none" w="lg" len="med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6F13DCE-7344-0D8F-657D-D2B90F66B6BA}"/>
                  </a:ext>
                </a:extLst>
              </p:cNvPr>
              <p:cNvSpPr/>
              <p:nvPr/>
            </p:nvSpPr>
            <p:spPr>
              <a:xfrm rot="21106944">
                <a:off x="10297259" y="2199047"/>
                <a:ext cx="102461" cy="669211"/>
              </a:xfrm>
              <a:custGeom>
                <a:avLst/>
                <a:gdLst>
                  <a:gd name="connsiteX0" fmla="*/ 108302 w 108302"/>
                  <a:gd name="connsiteY0" fmla="*/ 0 h 680684"/>
                  <a:gd name="connsiteX1" fmla="*/ 0 w 108302"/>
                  <a:gd name="connsiteY1" fmla="*/ 680685 h 68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302" h="680684">
                    <a:moveTo>
                      <a:pt x="108302" y="0"/>
                    </a:moveTo>
                    <a:lnTo>
                      <a:pt x="0" y="680685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triangle" w="lg" len="med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AAA23983-D4A5-F56F-0664-DE6C1E493A39}"/>
                  </a:ext>
                </a:extLst>
              </p:cNvPr>
              <p:cNvSpPr/>
              <p:nvPr/>
            </p:nvSpPr>
            <p:spPr>
              <a:xfrm>
                <a:off x="6050170" y="5247212"/>
                <a:ext cx="12448" cy="245235"/>
              </a:xfrm>
              <a:custGeom>
                <a:avLst/>
                <a:gdLst>
                  <a:gd name="connsiteX0" fmla="*/ 0 w 12448"/>
                  <a:gd name="connsiteY0" fmla="*/ 245236 h 245235"/>
                  <a:gd name="connsiteX1" fmla="*/ 0 w 12448"/>
                  <a:gd name="connsiteY1" fmla="*/ 0 h 24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8" h="245235">
                    <a:moveTo>
                      <a:pt x="0" y="245236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triangle" w="lg" len="med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0109E68-F87F-5E3A-DAC1-36999350417D}"/>
                  </a:ext>
                </a:extLst>
              </p:cNvPr>
              <p:cNvSpPr/>
              <p:nvPr/>
            </p:nvSpPr>
            <p:spPr>
              <a:xfrm>
                <a:off x="6050170" y="3812770"/>
                <a:ext cx="12448" cy="215483"/>
              </a:xfrm>
              <a:custGeom>
                <a:avLst/>
                <a:gdLst>
                  <a:gd name="connsiteX0" fmla="*/ 0 w 12448"/>
                  <a:gd name="connsiteY0" fmla="*/ 0 h 215483"/>
                  <a:gd name="connsiteX1" fmla="*/ 0 w 12448"/>
                  <a:gd name="connsiteY1" fmla="*/ 215484 h 21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8" h="215483">
                    <a:moveTo>
                      <a:pt x="0" y="0"/>
                    </a:moveTo>
                    <a:lnTo>
                      <a:pt x="0" y="215484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triangle" w="lg" len="med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F3B5B36-6EC6-11D7-3523-93EB99345EBA}"/>
                  </a:ext>
                </a:extLst>
              </p:cNvPr>
              <p:cNvSpPr/>
              <p:nvPr/>
            </p:nvSpPr>
            <p:spPr>
              <a:xfrm flipV="1">
                <a:off x="6655168" y="2541649"/>
                <a:ext cx="68849" cy="456404"/>
              </a:xfrm>
              <a:custGeom>
                <a:avLst/>
                <a:gdLst>
                  <a:gd name="connsiteX0" fmla="*/ 0 w 192703"/>
                  <a:gd name="connsiteY0" fmla="*/ 0 h 635621"/>
                  <a:gd name="connsiteX1" fmla="*/ 192703 w 192703"/>
                  <a:gd name="connsiteY1" fmla="*/ 635621 h 63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703" h="635621">
                    <a:moveTo>
                      <a:pt x="0" y="0"/>
                    </a:moveTo>
                    <a:lnTo>
                      <a:pt x="192703" y="635621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triangle" w="lg" len="med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2C03FCE-1725-1D81-346F-B95D8CF60A20}"/>
                  </a:ext>
                </a:extLst>
              </p:cNvPr>
              <p:cNvSpPr/>
              <p:nvPr/>
            </p:nvSpPr>
            <p:spPr>
              <a:xfrm>
                <a:off x="10358725" y="3513656"/>
                <a:ext cx="219740" cy="742115"/>
              </a:xfrm>
              <a:custGeom>
                <a:avLst/>
                <a:gdLst>
                  <a:gd name="connsiteX0" fmla="*/ 0 w 210629"/>
                  <a:gd name="connsiteY0" fmla="*/ 0 h 476778"/>
                  <a:gd name="connsiteX1" fmla="*/ 210629 w 210629"/>
                  <a:gd name="connsiteY1" fmla="*/ 189715 h 476778"/>
                  <a:gd name="connsiteX2" fmla="*/ 105315 w 210629"/>
                  <a:gd name="connsiteY2" fmla="*/ 476778 h 476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629" h="476778">
                    <a:moveTo>
                      <a:pt x="0" y="0"/>
                    </a:moveTo>
                    <a:lnTo>
                      <a:pt x="210629" y="189715"/>
                    </a:lnTo>
                    <a:lnTo>
                      <a:pt x="105315" y="476778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triangle" w="lg" len="med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4ECA39F2-F62B-E83F-5C0A-DF2F31013855}"/>
                  </a:ext>
                </a:extLst>
              </p:cNvPr>
              <p:cNvSpPr/>
              <p:nvPr/>
            </p:nvSpPr>
            <p:spPr>
              <a:xfrm>
                <a:off x="7745730" y="4652547"/>
                <a:ext cx="1878330" cy="12448"/>
              </a:xfrm>
              <a:custGeom>
                <a:avLst/>
                <a:gdLst>
                  <a:gd name="connsiteX0" fmla="*/ 1828562 w 1828562"/>
                  <a:gd name="connsiteY0" fmla="*/ 0 h 12448"/>
                  <a:gd name="connsiteX1" fmla="*/ 0 w 1828562"/>
                  <a:gd name="connsiteY1" fmla="*/ 0 h 1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8562" h="12448">
                    <a:moveTo>
                      <a:pt x="1828562" y="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triangle" w="lg" len="med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DAF3630C-43A6-92CA-4054-C6FAE9B6EC50}"/>
                  </a:ext>
                </a:extLst>
              </p:cNvPr>
              <p:cNvSpPr/>
              <p:nvPr/>
            </p:nvSpPr>
            <p:spPr>
              <a:xfrm rot="838208">
                <a:off x="2565669" y="5739015"/>
                <a:ext cx="1009884" cy="122405"/>
              </a:xfrm>
              <a:custGeom>
                <a:avLst/>
                <a:gdLst>
                  <a:gd name="connsiteX0" fmla="*/ 0 w 851727"/>
                  <a:gd name="connsiteY0" fmla="*/ 138303 h 138303"/>
                  <a:gd name="connsiteX1" fmla="*/ 851727 w 851727"/>
                  <a:gd name="connsiteY1" fmla="*/ 0 h 1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1727" h="138303">
                    <a:moveTo>
                      <a:pt x="0" y="138303"/>
                    </a:moveTo>
                    <a:lnTo>
                      <a:pt x="851727" y="0"/>
                    </a:lnTo>
                  </a:path>
                </a:pathLst>
              </a:custGeom>
              <a:ln w="19050" cap="flat">
                <a:solidFill>
                  <a:srgbClr val="B85CBC"/>
                </a:solidFill>
                <a:prstDash val="solid"/>
                <a:miter/>
                <a:tailEnd type="triangle" w="lg" len="med"/>
              </a:ln>
              <a:effectLst>
                <a:outerShdw blurRad="38100" algn="ctr" rotWithShape="0">
                  <a:srgbClr val="B85CBC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F144E82-5F4F-95C8-7509-3654A533C26F}"/>
                </a:ext>
              </a:extLst>
            </p:cNvPr>
            <p:cNvSpPr/>
            <p:nvPr/>
          </p:nvSpPr>
          <p:spPr>
            <a:xfrm>
              <a:off x="4782322" y="4046666"/>
              <a:ext cx="166810" cy="168054"/>
            </a:xfrm>
            <a:custGeom>
              <a:avLst/>
              <a:gdLst>
                <a:gd name="connsiteX0" fmla="*/ 0 w 166810"/>
                <a:gd name="connsiteY0" fmla="*/ 84027 h 168054"/>
                <a:gd name="connsiteX1" fmla="*/ 83405 w 166810"/>
                <a:gd name="connsiteY1" fmla="*/ 0 h 168054"/>
                <a:gd name="connsiteX2" fmla="*/ 166810 w 166810"/>
                <a:gd name="connsiteY2" fmla="*/ 84027 h 168054"/>
                <a:gd name="connsiteX3" fmla="*/ 83405 w 166810"/>
                <a:gd name="connsiteY3" fmla="*/ 168055 h 168054"/>
                <a:gd name="connsiteX4" fmla="*/ 0 w 166810"/>
                <a:gd name="connsiteY4" fmla="*/ 84027 h 168054"/>
                <a:gd name="connsiteX5" fmla="*/ 0 w 166810"/>
                <a:gd name="connsiteY5" fmla="*/ 84027 h 16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810" h="168054">
                  <a:moveTo>
                    <a:pt x="0" y="84027"/>
                  </a:moveTo>
                  <a:cubicBezTo>
                    <a:pt x="0" y="37595"/>
                    <a:pt x="37346" y="0"/>
                    <a:pt x="83405" y="0"/>
                  </a:cubicBezTo>
                  <a:cubicBezTo>
                    <a:pt x="129465" y="0"/>
                    <a:pt x="166810" y="37595"/>
                    <a:pt x="166810" y="84027"/>
                  </a:cubicBezTo>
                  <a:cubicBezTo>
                    <a:pt x="166810" y="130460"/>
                    <a:pt x="129465" y="168055"/>
                    <a:pt x="83405" y="168055"/>
                  </a:cubicBezTo>
                  <a:cubicBezTo>
                    <a:pt x="37346" y="168055"/>
                    <a:pt x="0" y="130460"/>
                    <a:pt x="0" y="84027"/>
                  </a:cubicBezTo>
                  <a:lnTo>
                    <a:pt x="0" y="840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E2F9D550-1484-4E94-C9D8-F53312010469}"/>
                </a:ext>
              </a:extLst>
            </p:cNvPr>
            <p:cNvSpPr/>
            <p:nvPr/>
          </p:nvSpPr>
          <p:spPr>
            <a:xfrm>
              <a:off x="10689376" y="3954962"/>
              <a:ext cx="88882" cy="88882"/>
            </a:xfrm>
            <a:custGeom>
              <a:avLst/>
              <a:gdLst>
                <a:gd name="connsiteX0" fmla="*/ 88882 w 88882"/>
                <a:gd name="connsiteY0" fmla="*/ 44441 h 88882"/>
                <a:gd name="connsiteX1" fmla="*/ 44441 w 88882"/>
                <a:gd name="connsiteY1" fmla="*/ 88883 h 88882"/>
                <a:gd name="connsiteX2" fmla="*/ -1 w 88882"/>
                <a:gd name="connsiteY2" fmla="*/ 44441 h 88882"/>
                <a:gd name="connsiteX3" fmla="*/ 44441 w 88882"/>
                <a:gd name="connsiteY3" fmla="*/ 0 h 88882"/>
                <a:gd name="connsiteX4" fmla="*/ 88882 w 88882"/>
                <a:gd name="connsiteY4" fmla="*/ 44441 h 8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82" h="88882">
                  <a:moveTo>
                    <a:pt x="88882" y="44441"/>
                  </a:moveTo>
                  <a:cubicBezTo>
                    <a:pt x="88882" y="68985"/>
                    <a:pt x="68985" y="88883"/>
                    <a:pt x="44441" y="88883"/>
                  </a:cubicBezTo>
                  <a:cubicBezTo>
                    <a:pt x="19896" y="88883"/>
                    <a:pt x="-1" y="68986"/>
                    <a:pt x="-1" y="44441"/>
                  </a:cubicBezTo>
                  <a:cubicBezTo>
                    <a:pt x="-1" y="19897"/>
                    <a:pt x="19896" y="0"/>
                    <a:pt x="44441" y="0"/>
                  </a:cubicBezTo>
                  <a:cubicBezTo>
                    <a:pt x="68985" y="0"/>
                    <a:pt x="88882" y="19897"/>
                    <a:pt x="88882" y="4444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1DEE99C0-26A9-6D11-0F89-E4F667839341}"/>
              </a:ext>
            </a:extLst>
          </p:cNvPr>
          <p:cNvSpPr txBox="1"/>
          <p:nvPr/>
        </p:nvSpPr>
        <p:spPr>
          <a:xfrm>
            <a:off x="610696" y="4243737"/>
            <a:ext cx="1759357" cy="904702"/>
          </a:xfrm>
          <a:prstGeom prst="roundRect">
            <a:avLst>
              <a:gd name="adj" fmla="val 6560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27432" rIns="36576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71463" indent="-107950" defTabSz="932472" fontAlgn="base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800">
                <a:solidFill>
                  <a:srgbClr val="000000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11125" indent="-111125" defTabSz="914367">
              <a:defRPr/>
            </a:pPr>
            <a:r>
              <a:rPr lang="en-US" spc="-20" dirty="0">
                <a:solidFill>
                  <a:srgbClr val="B85CBC"/>
                </a:solidFill>
                <a:cs typeface="+mn-cs"/>
              </a:rPr>
              <a:t>Organize and manage inventory </a:t>
            </a:r>
            <a:br>
              <a:rPr lang="en-US" spc="-20" dirty="0">
                <a:solidFill>
                  <a:srgbClr val="B85CBC"/>
                </a:solidFill>
                <a:cs typeface="+mn-cs"/>
              </a:rPr>
            </a:br>
            <a:r>
              <a:rPr lang="en-US" spc="-20" dirty="0">
                <a:solidFill>
                  <a:srgbClr val="B85CBC"/>
                </a:solidFill>
                <a:cs typeface="+mn-cs"/>
              </a:rPr>
              <a:t>at scale</a:t>
            </a:r>
          </a:p>
          <a:p>
            <a:pPr marL="111125" indent="-111125" defTabSz="914367">
              <a:defRPr/>
            </a:pPr>
            <a:r>
              <a:rPr lang="en-US" spc="-20" dirty="0">
                <a:solidFill>
                  <a:srgbClr val="B85CBC"/>
                </a:solidFill>
                <a:cs typeface="+mn-cs"/>
              </a:rPr>
              <a:t>Implement, monitor, and enforce design-time compliance</a:t>
            </a:r>
          </a:p>
          <a:p>
            <a:pPr marL="111125" indent="-111125" defTabSz="914367">
              <a:defRPr/>
            </a:pPr>
            <a:r>
              <a:rPr lang="en-US" spc="-20" dirty="0">
                <a:solidFill>
                  <a:srgbClr val="B85CBC"/>
                </a:solidFill>
                <a:cs typeface="+mn-cs"/>
              </a:rPr>
              <a:t>Monitor non-design-time compliance (e.g., security, privacy)</a:t>
            </a:r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4BCE7A35-022D-6CFA-8D88-F261CF9E233C}"/>
              </a:ext>
            </a:extLst>
          </p:cNvPr>
          <p:cNvSpPr>
            <a:spLocks/>
          </p:cNvSpPr>
          <p:nvPr/>
        </p:nvSpPr>
        <p:spPr>
          <a:xfrm>
            <a:off x="2275576" y="4748032"/>
            <a:ext cx="303880" cy="306258"/>
          </a:xfrm>
          <a:custGeom>
            <a:avLst/>
            <a:gdLst>
              <a:gd name="connsiteX0" fmla="*/ 0 w 381920"/>
              <a:gd name="connsiteY0" fmla="*/ 192454 h 384908"/>
              <a:gd name="connsiteX1" fmla="*/ 190960 w 381920"/>
              <a:gd name="connsiteY1" fmla="*/ 0 h 384908"/>
              <a:gd name="connsiteX2" fmla="*/ 381921 w 381920"/>
              <a:gd name="connsiteY2" fmla="*/ 192454 h 384908"/>
              <a:gd name="connsiteX3" fmla="*/ 190960 w 381920"/>
              <a:gd name="connsiteY3" fmla="*/ 384908 h 384908"/>
              <a:gd name="connsiteX4" fmla="*/ 0 w 381920"/>
              <a:gd name="connsiteY4" fmla="*/ 192454 h 384908"/>
              <a:gd name="connsiteX5" fmla="*/ 0 w 381920"/>
              <a:gd name="connsiteY5" fmla="*/ 192454 h 38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920" h="384908">
                <a:moveTo>
                  <a:pt x="0" y="192454"/>
                </a:moveTo>
                <a:cubicBezTo>
                  <a:pt x="0" y="86144"/>
                  <a:pt x="85521" y="0"/>
                  <a:pt x="190960" y="0"/>
                </a:cubicBezTo>
                <a:cubicBezTo>
                  <a:pt x="296399" y="0"/>
                  <a:pt x="381921" y="86144"/>
                  <a:pt x="381921" y="192454"/>
                </a:cubicBezTo>
                <a:cubicBezTo>
                  <a:pt x="381921" y="298764"/>
                  <a:pt x="296399" y="384908"/>
                  <a:pt x="190960" y="384908"/>
                </a:cubicBezTo>
                <a:cubicBezTo>
                  <a:pt x="85521" y="384908"/>
                  <a:pt x="0" y="298764"/>
                  <a:pt x="0" y="192454"/>
                </a:cubicBezTo>
                <a:lnTo>
                  <a:pt x="0" y="192454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C9E8FF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cs typeface="Segoe UI" pitchFamily="34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828F222F-62AD-E0A0-A14B-074EAACEA45E}"/>
              </a:ext>
            </a:extLst>
          </p:cNvPr>
          <p:cNvSpPr txBox="1"/>
          <p:nvPr/>
        </p:nvSpPr>
        <p:spPr>
          <a:xfrm>
            <a:off x="10796124" y="1994007"/>
            <a:ext cx="75661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14367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0078D4"/>
                </a:solidFill>
              </a:rPr>
              <a:t>API producers</a:t>
            </a: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F48BDB92-C0D1-BE52-1D3C-23CCBAD74280}"/>
              </a:ext>
            </a:extLst>
          </p:cNvPr>
          <p:cNvGrpSpPr/>
          <p:nvPr/>
        </p:nvGrpSpPr>
        <p:grpSpPr>
          <a:xfrm>
            <a:off x="10275190" y="1817290"/>
            <a:ext cx="491936" cy="491932"/>
            <a:chOff x="10275190" y="1817290"/>
            <a:chExt cx="491936" cy="491932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99AE075A-D080-D099-43F6-01B9ABC63E84}"/>
                </a:ext>
              </a:extLst>
            </p:cNvPr>
            <p:cNvGrpSpPr/>
            <p:nvPr/>
          </p:nvGrpSpPr>
          <p:grpSpPr>
            <a:xfrm>
              <a:off x="10275190" y="1817290"/>
              <a:ext cx="491936" cy="491932"/>
              <a:chOff x="4021274" y="2316480"/>
              <a:chExt cx="665418" cy="665412"/>
            </a:xfrm>
          </p:grpSpPr>
          <p:sp>
            <p:nvSpPr>
              <p:cNvPr id="289" name="Oval 32_1">
                <a:extLst>
                  <a:ext uri="{FF2B5EF4-FFF2-40B4-BE49-F238E27FC236}">
                    <a16:creationId xmlns:a16="http://schemas.microsoft.com/office/drawing/2014/main" id="{FCB9A3D7-BCDF-094B-95CA-FB41792BF9B6}"/>
                  </a:ext>
                </a:extLst>
              </p:cNvPr>
              <p:cNvSpPr/>
              <p:nvPr/>
            </p:nvSpPr>
            <p:spPr bwMode="auto">
              <a:xfrm>
                <a:off x="4021274" y="2316480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ECA0EFB8-4B29-B7C0-FEC6-332D8B53165D}"/>
                  </a:ext>
                </a:extLst>
              </p:cNvPr>
              <p:cNvSpPr/>
              <p:nvPr/>
            </p:nvSpPr>
            <p:spPr bwMode="auto">
              <a:xfrm>
                <a:off x="4106756" y="2401961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5A39FCC-4836-D27F-ED78-A411A507C9AD}"/>
                </a:ext>
              </a:extLst>
            </p:cNvPr>
            <p:cNvGrpSpPr/>
            <p:nvPr/>
          </p:nvGrpSpPr>
          <p:grpSpPr>
            <a:xfrm>
              <a:off x="10421939" y="1979091"/>
              <a:ext cx="198436" cy="168330"/>
              <a:chOff x="13457386" y="-1009734"/>
              <a:chExt cx="4876790" cy="4136878"/>
            </a:xfrm>
          </p:grpSpPr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64181EA-8E23-6367-6AE4-613F8441115F}"/>
                  </a:ext>
                </a:extLst>
              </p:cNvPr>
              <p:cNvSpPr/>
              <p:nvPr/>
            </p:nvSpPr>
            <p:spPr>
              <a:xfrm>
                <a:off x="17253041" y="1223688"/>
                <a:ext cx="1081135" cy="1903437"/>
              </a:xfrm>
              <a:custGeom>
                <a:avLst/>
                <a:gdLst>
                  <a:gd name="connsiteX0" fmla="*/ 377152 w 1081135"/>
                  <a:gd name="connsiteY0" fmla="*/ 0 h 1903437"/>
                  <a:gd name="connsiteX1" fmla="*/ 0 w 1081135"/>
                  <a:gd name="connsiteY1" fmla="*/ 0 h 1903437"/>
                  <a:gd name="connsiteX2" fmla="*/ 59446 w 1081135"/>
                  <a:gd name="connsiteY2" fmla="*/ 337223 h 1903437"/>
                  <a:gd name="connsiteX3" fmla="*/ 59446 w 1081135"/>
                  <a:gd name="connsiteY3" fmla="*/ 1762639 h 1903437"/>
                  <a:gd name="connsiteX4" fmla="*/ 35223 w 1081135"/>
                  <a:gd name="connsiteY4" fmla="*/ 1903438 h 1903437"/>
                  <a:gd name="connsiteX5" fmla="*/ 658740 w 1081135"/>
                  <a:gd name="connsiteY5" fmla="*/ 1903438 h 1903437"/>
                  <a:gd name="connsiteX6" fmla="*/ 1081135 w 1081135"/>
                  <a:gd name="connsiteY6" fmla="*/ 1481042 h 1903437"/>
                  <a:gd name="connsiteX7" fmla="*/ 1081135 w 1081135"/>
                  <a:gd name="connsiteY7" fmla="*/ 703983 h 1903437"/>
                  <a:gd name="connsiteX8" fmla="*/ 377152 w 1081135"/>
                  <a:gd name="connsiteY8" fmla="*/ 0 h 190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35" h="1903437">
                    <a:moveTo>
                      <a:pt x="377152" y="0"/>
                    </a:moveTo>
                    <a:lnTo>
                      <a:pt x="0" y="0"/>
                    </a:lnTo>
                    <a:cubicBezTo>
                      <a:pt x="38443" y="105251"/>
                      <a:pt x="59446" y="218837"/>
                      <a:pt x="59446" y="337223"/>
                    </a:cubicBezTo>
                    <a:lnTo>
                      <a:pt x="59446" y="1762639"/>
                    </a:lnTo>
                    <a:cubicBezTo>
                      <a:pt x="59446" y="1811998"/>
                      <a:pt x="50854" y="1859375"/>
                      <a:pt x="35223" y="1903438"/>
                    </a:cubicBezTo>
                    <a:lnTo>
                      <a:pt x="658740" y="1903438"/>
                    </a:lnTo>
                    <a:cubicBezTo>
                      <a:pt x="891654" y="1903438"/>
                      <a:pt x="1081135" y="1713947"/>
                      <a:pt x="1081135" y="1481042"/>
                    </a:cubicBezTo>
                    <a:lnTo>
                      <a:pt x="1081135" y="703983"/>
                    </a:lnTo>
                    <a:cubicBezTo>
                      <a:pt x="1081145" y="315811"/>
                      <a:pt x="765334" y="0"/>
                      <a:pt x="377152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2F25CD0-0065-EB99-380D-4B0902EAF72A}"/>
                  </a:ext>
                </a:extLst>
              </p:cNvPr>
              <p:cNvSpPr/>
              <p:nvPr/>
            </p:nvSpPr>
            <p:spPr>
              <a:xfrm>
                <a:off x="13457386" y="1223697"/>
                <a:ext cx="1081144" cy="1903447"/>
              </a:xfrm>
              <a:custGeom>
                <a:avLst/>
                <a:gdLst>
                  <a:gd name="connsiteX0" fmla="*/ 1021699 w 1081144"/>
                  <a:gd name="connsiteY0" fmla="*/ 337223 h 1903447"/>
                  <a:gd name="connsiteX1" fmla="*/ 1081145 w 1081144"/>
                  <a:gd name="connsiteY1" fmla="*/ 0 h 1903447"/>
                  <a:gd name="connsiteX2" fmla="*/ 703993 w 1081144"/>
                  <a:gd name="connsiteY2" fmla="*/ 0 h 1903447"/>
                  <a:gd name="connsiteX3" fmla="*/ 0 w 1081144"/>
                  <a:gd name="connsiteY3" fmla="*/ 703993 h 1903447"/>
                  <a:gd name="connsiteX4" fmla="*/ 0 w 1081144"/>
                  <a:gd name="connsiteY4" fmla="*/ 1481052 h 1903447"/>
                  <a:gd name="connsiteX5" fmla="*/ 422396 w 1081144"/>
                  <a:gd name="connsiteY5" fmla="*/ 1903447 h 1903447"/>
                  <a:gd name="connsiteX6" fmla="*/ 1045921 w 1081144"/>
                  <a:gd name="connsiteY6" fmla="*/ 1903447 h 1903447"/>
                  <a:gd name="connsiteX7" fmla="*/ 1021699 w 1081144"/>
                  <a:gd name="connsiteY7" fmla="*/ 1762639 h 1903447"/>
                  <a:gd name="connsiteX8" fmla="*/ 1021699 w 1081144"/>
                  <a:gd name="connsiteY8" fmla="*/ 337223 h 190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44" h="1903447">
                    <a:moveTo>
                      <a:pt x="1021699" y="337223"/>
                    </a:moveTo>
                    <a:cubicBezTo>
                      <a:pt x="1021699" y="218827"/>
                      <a:pt x="1042702" y="105251"/>
                      <a:pt x="1081145" y="0"/>
                    </a:cubicBez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1481052"/>
                    </a:lnTo>
                    <a:cubicBezTo>
                      <a:pt x="0" y="1713957"/>
                      <a:pt x="189481" y="1903447"/>
                      <a:pt x="422396" y="1903447"/>
                    </a:cubicBezTo>
                    <a:lnTo>
                      <a:pt x="1045921" y="1903447"/>
                    </a:lnTo>
                    <a:cubicBezTo>
                      <a:pt x="1030291" y="1859366"/>
                      <a:pt x="1021699" y="1811998"/>
                      <a:pt x="1021699" y="1762639"/>
                    </a:cubicBezTo>
                    <a:lnTo>
                      <a:pt x="1021699" y="337223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993CC75B-960D-D1F6-38AD-2C2424D50528}"/>
                  </a:ext>
                </a:extLst>
              </p:cNvPr>
              <p:cNvSpPr/>
              <p:nvPr/>
            </p:nvSpPr>
            <p:spPr>
              <a:xfrm>
                <a:off x="14760682" y="856927"/>
                <a:ext cx="2270207" cy="2270207"/>
              </a:xfrm>
              <a:custGeom>
                <a:avLst/>
                <a:gdLst>
                  <a:gd name="connsiteX0" fmla="*/ 1566215 w 2270207"/>
                  <a:gd name="connsiteY0" fmla="*/ 0 h 2270207"/>
                  <a:gd name="connsiteX1" fmla="*/ 703993 w 2270207"/>
                  <a:gd name="connsiteY1" fmla="*/ 0 h 2270207"/>
                  <a:gd name="connsiteX2" fmla="*/ 0 w 2270207"/>
                  <a:gd name="connsiteY2" fmla="*/ 703993 h 2270207"/>
                  <a:gd name="connsiteX3" fmla="*/ 0 w 2270207"/>
                  <a:gd name="connsiteY3" fmla="*/ 2129409 h 2270207"/>
                  <a:gd name="connsiteX4" fmla="*/ 140799 w 2270207"/>
                  <a:gd name="connsiteY4" fmla="*/ 2270208 h 2270207"/>
                  <a:gd name="connsiteX5" fmla="*/ 2129409 w 2270207"/>
                  <a:gd name="connsiteY5" fmla="*/ 2270208 h 2270207"/>
                  <a:gd name="connsiteX6" fmla="*/ 2270208 w 2270207"/>
                  <a:gd name="connsiteY6" fmla="*/ 2129409 h 2270207"/>
                  <a:gd name="connsiteX7" fmla="*/ 2270208 w 2270207"/>
                  <a:gd name="connsiteY7" fmla="*/ 703993 h 2270207"/>
                  <a:gd name="connsiteX8" fmla="*/ 1566215 w 2270207"/>
                  <a:gd name="connsiteY8" fmla="*/ 0 h 227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0207" h="2270207">
                    <a:moveTo>
                      <a:pt x="1566215" y="0"/>
                    </a:move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2129409"/>
                    </a:lnTo>
                    <a:cubicBezTo>
                      <a:pt x="0" y="2207162"/>
                      <a:pt x="63037" y="2270208"/>
                      <a:pt x="140799" y="2270208"/>
                    </a:cubicBezTo>
                    <a:lnTo>
                      <a:pt x="2129409" y="2270208"/>
                    </a:lnTo>
                    <a:cubicBezTo>
                      <a:pt x="2207171" y="2270208"/>
                      <a:pt x="2270208" y="2207171"/>
                      <a:pt x="2270208" y="2129409"/>
                    </a:cubicBezTo>
                    <a:lnTo>
                      <a:pt x="2270208" y="703993"/>
                    </a:lnTo>
                    <a:cubicBezTo>
                      <a:pt x="2270208" y="315811"/>
                      <a:pt x="1954397" y="0"/>
                      <a:pt x="156621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2D0E027-2E36-6BDE-3514-C243F281DE8E}"/>
                  </a:ext>
                </a:extLst>
              </p:cNvPr>
              <p:cNvSpPr/>
              <p:nvPr/>
            </p:nvSpPr>
            <p:spPr>
              <a:xfrm>
                <a:off x="15049146" y="-1009734"/>
                <a:ext cx="1693278" cy="1693287"/>
              </a:xfrm>
              <a:custGeom>
                <a:avLst/>
                <a:gdLst>
                  <a:gd name="connsiteX0" fmla="*/ 846639 w 1693278"/>
                  <a:gd name="connsiteY0" fmla="*/ 0 h 1693287"/>
                  <a:gd name="connsiteX1" fmla="*/ 0 w 1693278"/>
                  <a:gd name="connsiteY1" fmla="*/ 846649 h 1693287"/>
                  <a:gd name="connsiteX2" fmla="*/ 432883 w 1693278"/>
                  <a:gd name="connsiteY2" fmla="*/ 1585065 h 1693287"/>
                  <a:gd name="connsiteX3" fmla="*/ 846639 w 1693278"/>
                  <a:gd name="connsiteY3" fmla="*/ 1693288 h 1693287"/>
                  <a:gd name="connsiteX4" fmla="*/ 1260396 w 1693278"/>
                  <a:gd name="connsiteY4" fmla="*/ 1585065 h 1693287"/>
                  <a:gd name="connsiteX5" fmla="*/ 1693278 w 1693278"/>
                  <a:gd name="connsiteY5" fmla="*/ 846649 h 1693287"/>
                  <a:gd name="connsiteX6" fmla="*/ 846639 w 1693278"/>
                  <a:gd name="connsiteY6" fmla="*/ 0 h 169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3278" h="1693287">
                    <a:moveTo>
                      <a:pt x="846639" y="0"/>
                    </a:moveTo>
                    <a:cubicBezTo>
                      <a:pt x="379800" y="0"/>
                      <a:pt x="0" y="379800"/>
                      <a:pt x="0" y="846649"/>
                    </a:cubicBezTo>
                    <a:cubicBezTo>
                      <a:pt x="0" y="1163307"/>
                      <a:pt x="174774" y="1439866"/>
                      <a:pt x="432883" y="1585065"/>
                    </a:cubicBezTo>
                    <a:cubicBezTo>
                      <a:pt x="555308" y="1653931"/>
                      <a:pt x="696449" y="1693288"/>
                      <a:pt x="846639" y="1693288"/>
                    </a:cubicBezTo>
                    <a:cubicBezTo>
                      <a:pt x="996829" y="1693288"/>
                      <a:pt x="1137971" y="1653931"/>
                      <a:pt x="1260396" y="1585065"/>
                    </a:cubicBezTo>
                    <a:cubicBezTo>
                      <a:pt x="1518514" y="1439866"/>
                      <a:pt x="1693278" y="1163298"/>
                      <a:pt x="1693278" y="846649"/>
                    </a:cubicBezTo>
                    <a:cubicBezTo>
                      <a:pt x="1693278" y="379809"/>
                      <a:pt x="1313478" y="0"/>
                      <a:pt x="84663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C0781D4D-D119-E0DF-648D-0DE177137415}"/>
                  </a:ext>
                </a:extLst>
              </p:cNvPr>
              <p:cNvSpPr/>
              <p:nvPr/>
            </p:nvSpPr>
            <p:spPr>
              <a:xfrm>
                <a:off x="13775930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633174 w 1266348"/>
                  <a:gd name="connsiteY2" fmla="*/ 1266349 h 1266348"/>
                  <a:gd name="connsiteX3" fmla="*/ 882682 w 1266348"/>
                  <a:gd name="connsiteY3" fmla="*/ 1215028 h 1266348"/>
                  <a:gd name="connsiteX4" fmla="*/ 1191930 w 1266348"/>
                  <a:gd name="connsiteY4" fmla="*/ 930612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982313"/>
                      <a:pt x="284036" y="1266349"/>
                      <a:pt x="633174" y="1266349"/>
                    </a:cubicBezTo>
                    <a:cubicBezTo>
                      <a:pt x="721738" y="1266349"/>
                      <a:pt x="806072" y="1248004"/>
                      <a:pt x="882682" y="1215028"/>
                    </a:cubicBezTo>
                    <a:cubicBezTo>
                      <a:pt x="1015136" y="1158002"/>
                      <a:pt x="1124350" y="1057056"/>
                      <a:pt x="1191930" y="930612"/>
                    </a:cubicBezTo>
                    <a:cubicBezTo>
                      <a:pt x="1239364" y="841867"/>
                      <a:pt x="1266349" y="740626"/>
                      <a:pt x="1266349" y="633174"/>
                    </a:cubicBezTo>
                    <a:cubicBezTo>
                      <a:pt x="1266349" y="284045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596F58F3-826A-8D58-0C80-F32ECC17C707}"/>
                  </a:ext>
                </a:extLst>
              </p:cNvPr>
              <p:cNvSpPr/>
              <p:nvPr/>
            </p:nvSpPr>
            <p:spPr>
              <a:xfrm>
                <a:off x="16749292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74419 w 1266348"/>
                  <a:gd name="connsiteY2" fmla="*/ 930612 h 1266348"/>
                  <a:gd name="connsiteX3" fmla="*/ 383667 w 1266348"/>
                  <a:gd name="connsiteY3" fmla="*/ 1215028 h 1266348"/>
                  <a:gd name="connsiteX4" fmla="*/ 633174 w 1266348"/>
                  <a:gd name="connsiteY4" fmla="*/ 1266349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740635"/>
                      <a:pt x="26984" y="841877"/>
                      <a:pt x="74419" y="930612"/>
                    </a:cubicBezTo>
                    <a:cubicBezTo>
                      <a:pt x="141999" y="1057066"/>
                      <a:pt x="251212" y="1158011"/>
                      <a:pt x="383667" y="1215028"/>
                    </a:cubicBezTo>
                    <a:cubicBezTo>
                      <a:pt x="460277" y="1248004"/>
                      <a:pt x="544611" y="1266349"/>
                      <a:pt x="633174" y="1266349"/>
                    </a:cubicBezTo>
                    <a:cubicBezTo>
                      <a:pt x="982313" y="1266349"/>
                      <a:pt x="1266349" y="982313"/>
                      <a:pt x="1266349" y="633174"/>
                    </a:cubicBezTo>
                    <a:cubicBezTo>
                      <a:pt x="1266349" y="284036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8911E140-D002-FCAF-11DB-BF3A6F03BEC9}"/>
              </a:ext>
            </a:extLst>
          </p:cNvPr>
          <p:cNvSpPr txBox="1"/>
          <p:nvPr/>
        </p:nvSpPr>
        <p:spPr>
          <a:xfrm>
            <a:off x="7175609" y="1951877"/>
            <a:ext cx="1418924" cy="3154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14367">
              <a:defRPr sz="900">
                <a:solidFill>
                  <a:schemeClr val="bg1"/>
                </a:solidFill>
              </a:defRPr>
            </a:lvl1pPr>
          </a:lstStyle>
          <a:p>
            <a:pPr algn="r">
              <a:spcAft>
                <a:spcPts val="300"/>
              </a:spcAft>
            </a:pPr>
            <a:r>
              <a:rPr lang="en-US" dirty="0">
                <a:solidFill>
                  <a:srgbClr val="0078D4"/>
                </a:solidFill>
              </a:rPr>
              <a:t>API producers</a:t>
            </a:r>
          </a:p>
          <a:p>
            <a:pPr algn="r">
              <a:spcAft>
                <a:spcPts val="300"/>
              </a:spcAft>
            </a:pPr>
            <a:r>
              <a:rPr lang="en-US" dirty="0">
                <a:solidFill>
                  <a:srgbClr val="0078D4"/>
                </a:solidFill>
              </a:rPr>
              <a:t>API Platform Eng. / Admins</a:t>
            </a:r>
          </a:p>
        </p:txBody>
      </p: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38ECBD02-A983-A4A8-EE07-5742B5E0ADC6}"/>
              </a:ext>
            </a:extLst>
          </p:cNvPr>
          <p:cNvGrpSpPr>
            <a:grpSpLocks/>
          </p:cNvGrpSpPr>
          <p:nvPr/>
        </p:nvGrpSpPr>
        <p:grpSpPr>
          <a:xfrm>
            <a:off x="6683673" y="2073353"/>
            <a:ext cx="491936" cy="491932"/>
            <a:chOff x="1949002" y="5381673"/>
            <a:chExt cx="491936" cy="491932"/>
          </a:xfrm>
        </p:grpSpPr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EF745685-DE6E-C670-41D7-8F8B1542B5AD}"/>
                </a:ext>
              </a:extLst>
            </p:cNvPr>
            <p:cNvGrpSpPr/>
            <p:nvPr/>
          </p:nvGrpSpPr>
          <p:grpSpPr>
            <a:xfrm>
              <a:off x="1949002" y="5381673"/>
              <a:ext cx="491936" cy="491932"/>
              <a:chOff x="4021274" y="2316480"/>
              <a:chExt cx="665418" cy="665412"/>
            </a:xfrm>
          </p:grpSpPr>
          <p:sp>
            <p:nvSpPr>
              <p:cNvPr id="450" name="Oval 32_1">
                <a:extLst>
                  <a:ext uri="{FF2B5EF4-FFF2-40B4-BE49-F238E27FC236}">
                    <a16:creationId xmlns:a16="http://schemas.microsoft.com/office/drawing/2014/main" id="{5F8251E4-F996-5FA2-E172-532F3530B0C9}"/>
                  </a:ext>
                </a:extLst>
              </p:cNvPr>
              <p:cNvSpPr/>
              <p:nvPr/>
            </p:nvSpPr>
            <p:spPr bwMode="auto">
              <a:xfrm>
                <a:off x="4021274" y="2316480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5EFF0A05-F37C-6CFD-6C29-A99753C8A8C8}"/>
                  </a:ext>
                </a:extLst>
              </p:cNvPr>
              <p:cNvSpPr/>
              <p:nvPr/>
            </p:nvSpPr>
            <p:spPr bwMode="auto">
              <a:xfrm>
                <a:off x="4106756" y="2401961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0DD30E4F-6148-FAA2-279D-78FA52368E18}"/>
                </a:ext>
              </a:extLst>
            </p:cNvPr>
            <p:cNvGrpSpPr/>
            <p:nvPr/>
          </p:nvGrpSpPr>
          <p:grpSpPr>
            <a:xfrm>
              <a:off x="2095750" y="5543474"/>
              <a:ext cx="198435" cy="168331"/>
              <a:chOff x="13457386" y="-1009734"/>
              <a:chExt cx="4876790" cy="4136878"/>
            </a:xfrm>
          </p:grpSpPr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DB698BDD-36B9-14FB-5343-D33A9B5117FD}"/>
                  </a:ext>
                </a:extLst>
              </p:cNvPr>
              <p:cNvSpPr/>
              <p:nvPr/>
            </p:nvSpPr>
            <p:spPr>
              <a:xfrm>
                <a:off x="17253041" y="1223688"/>
                <a:ext cx="1081135" cy="1903437"/>
              </a:xfrm>
              <a:custGeom>
                <a:avLst/>
                <a:gdLst>
                  <a:gd name="connsiteX0" fmla="*/ 377152 w 1081135"/>
                  <a:gd name="connsiteY0" fmla="*/ 0 h 1903437"/>
                  <a:gd name="connsiteX1" fmla="*/ 0 w 1081135"/>
                  <a:gd name="connsiteY1" fmla="*/ 0 h 1903437"/>
                  <a:gd name="connsiteX2" fmla="*/ 59446 w 1081135"/>
                  <a:gd name="connsiteY2" fmla="*/ 337223 h 1903437"/>
                  <a:gd name="connsiteX3" fmla="*/ 59446 w 1081135"/>
                  <a:gd name="connsiteY3" fmla="*/ 1762639 h 1903437"/>
                  <a:gd name="connsiteX4" fmla="*/ 35223 w 1081135"/>
                  <a:gd name="connsiteY4" fmla="*/ 1903438 h 1903437"/>
                  <a:gd name="connsiteX5" fmla="*/ 658740 w 1081135"/>
                  <a:gd name="connsiteY5" fmla="*/ 1903438 h 1903437"/>
                  <a:gd name="connsiteX6" fmla="*/ 1081135 w 1081135"/>
                  <a:gd name="connsiteY6" fmla="*/ 1481042 h 1903437"/>
                  <a:gd name="connsiteX7" fmla="*/ 1081135 w 1081135"/>
                  <a:gd name="connsiteY7" fmla="*/ 703983 h 1903437"/>
                  <a:gd name="connsiteX8" fmla="*/ 377152 w 1081135"/>
                  <a:gd name="connsiteY8" fmla="*/ 0 h 190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35" h="1903437">
                    <a:moveTo>
                      <a:pt x="377152" y="0"/>
                    </a:moveTo>
                    <a:lnTo>
                      <a:pt x="0" y="0"/>
                    </a:lnTo>
                    <a:cubicBezTo>
                      <a:pt x="38443" y="105251"/>
                      <a:pt x="59446" y="218837"/>
                      <a:pt x="59446" y="337223"/>
                    </a:cubicBezTo>
                    <a:lnTo>
                      <a:pt x="59446" y="1762639"/>
                    </a:lnTo>
                    <a:cubicBezTo>
                      <a:pt x="59446" y="1811998"/>
                      <a:pt x="50854" y="1859375"/>
                      <a:pt x="35223" y="1903438"/>
                    </a:cubicBezTo>
                    <a:lnTo>
                      <a:pt x="658740" y="1903438"/>
                    </a:lnTo>
                    <a:cubicBezTo>
                      <a:pt x="891654" y="1903438"/>
                      <a:pt x="1081135" y="1713947"/>
                      <a:pt x="1081135" y="1481042"/>
                    </a:cubicBezTo>
                    <a:lnTo>
                      <a:pt x="1081135" y="703983"/>
                    </a:lnTo>
                    <a:cubicBezTo>
                      <a:pt x="1081145" y="315811"/>
                      <a:pt x="765334" y="0"/>
                      <a:pt x="377152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AEFB4C1A-7863-A07E-7AC7-2A804625376B}"/>
                  </a:ext>
                </a:extLst>
              </p:cNvPr>
              <p:cNvSpPr/>
              <p:nvPr/>
            </p:nvSpPr>
            <p:spPr>
              <a:xfrm>
                <a:off x="13457386" y="1223697"/>
                <a:ext cx="1081144" cy="1903447"/>
              </a:xfrm>
              <a:custGeom>
                <a:avLst/>
                <a:gdLst>
                  <a:gd name="connsiteX0" fmla="*/ 1021699 w 1081144"/>
                  <a:gd name="connsiteY0" fmla="*/ 337223 h 1903447"/>
                  <a:gd name="connsiteX1" fmla="*/ 1081145 w 1081144"/>
                  <a:gd name="connsiteY1" fmla="*/ 0 h 1903447"/>
                  <a:gd name="connsiteX2" fmla="*/ 703993 w 1081144"/>
                  <a:gd name="connsiteY2" fmla="*/ 0 h 1903447"/>
                  <a:gd name="connsiteX3" fmla="*/ 0 w 1081144"/>
                  <a:gd name="connsiteY3" fmla="*/ 703993 h 1903447"/>
                  <a:gd name="connsiteX4" fmla="*/ 0 w 1081144"/>
                  <a:gd name="connsiteY4" fmla="*/ 1481052 h 1903447"/>
                  <a:gd name="connsiteX5" fmla="*/ 422396 w 1081144"/>
                  <a:gd name="connsiteY5" fmla="*/ 1903447 h 1903447"/>
                  <a:gd name="connsiteX6" fmla="*/ 1045921 w 1081144"/>
                  <a:gd name="connsiteY6" fmla="*/ 1903447 h 1903447"/>
                  <a:gd name="connsiteX7" fmla="*/ 1021699 w 1081144"/>
                  <a:gd name="connsiteY7" fmla="*/ 1762639 h 1903447"/>
                  <a:gd name="connsiteX8" fmla="*/ 1021699 w 1081144"/>
                  <a:gd name="connsiteY8" fmla="*/ 337223 h 190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44" h="1903447">
                    <a:moveTo>
                      <a:pt x="1021699" y="337223"/>
                    </a:moveTo>
                    <a:cubicBezTo>
                      <a:pt x="1021699" y="218827"/>
                      <a:pt x="1042702" y="105251"/>
                      <a:pt x="1081145" y="0"/>
                    </a:cubicBez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1481052"/>
                    </a:lnTo>
                    <a:cubicBezTo>
                      <a:pt x="0" y="1713957"/>
                      <a:pt x="189481" y="1903447"/>
                      <a:pt x="422396" y="1903447"/>
                    </a:cubicBezTo>
                    <a:lnTo>
                      <a:pt x="1045921" y="1903447"/>
                    </a:lnTo>
                    <a:cubicBezTo>
                      <a:pt x="1030291" y="1859366"/>
                      <a:pt x="1021699" y="1811998"/>
                      <a:pt x="1021699" y="1762639"/>
                    </a:cubicBezTo>
                    <a:lnTo>
                      <a:pt x="1021699" y="337223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10340AB0-7097-B115-64E1-2662E8704584}"/>
                  </a:ext>
                </a:extLst>
              </p:cNvPr>
              <p:cNvSpPr/>
              <p:nvPr/>
            </p:nvSpPr>
            <p:spPr>
              <a:xfrm>
                <a:off x="14760682" y="856927"/>
                <a:ext cx="2270207" cy="2270207"/>
              </a:xfrm>
              <a:custGeom>
                <a:avLst/>
                <a:gdLst>
                  <a:gd name="connsiteX0" fmla="*/ 1566215 w 2270207"/>
                  <a:gd name="connsiteY0" fmla="*/ 0 h 2270207"/>
                  <a:gd name="connsiteX1" fmla="*/ 703993 w 2270207"/>
                  <a:gd name="connsiteY1" fmla="*/ 0 h 2270207"/>
                  <a:gd name="connsiteX2" fmla="*/ 0 w 2270207"/>
                  <a:gd name="connsiteY2" fmla="*/ 703993 h 2270207"/>
                  <a:gd name="connsiteX3" fmla="*/ 0 w 2270207"/>
                  <a:gd name="connsiteY3" fmla="*/ 2129409 h 2270207"/>
                  <a:gd name="connsiteX4" fmla="*/ 140799 w 2270207"/>
                  <a:gd name="connsiteY4" fmla="*/ 2270208 h 2270207"/>
                  <a:gd name="connsiteX5" fmla="*/ 2129409 w 2270207"/>
                  <a:gd name="connsiteY5" fmla="*/ 2270208 h 2270207"/>
                  <a:gd name="connsiteX6" fmla="*/ 2270208 w 2270207"/>
                  <a:gd name="connsiteY6" fmla="*/ 2129409 h 2270207"/>
                  <a:gd name="connsiteX7" fmla="*/ 2270208 w 2270207"/>
                  <a:gd name="connsiteY7" fmla="*/ 703993 h 2270207"/>
                  <a:gd name="connsiteX8" fmla="*/ 1566215 w 2270207"/>
                  <a:gd name="connsiteY8" fmla="*/ 0 h 227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0207" h="2270207">
                    <a:moveTo>
                      <a:pt x="1566215" y="0"/>
                    </a:move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2129409"/>
                    </a:lnTo>
                    <a:cubicBezTo>
                      <a:pt x="0" y="2207162"/>
                      <a:pt x="63037" y="2270208"/>
                      <a:pt x="140799" y="2270208"/>
                    </a:cubicBezTo>
                    <a:lnTo>
                      <a:pt x="2129409" y="2270208"/>
                    </a:lnTo>
                    <a:cubicBezTo>
                      <a:pt x="2207171" y="2270208"/>
                      <a:pt x="2270208" y="2207171"/>
                      <a:pt x="2270208" y="2129409"/>
                    </a:cubicBezTo>
                    <a:lnTo>
                      <a:pt x="2270208" y="703993"/>
                    </a:lnTo>
                    <a:cubicBezTo>
                      <a:pt x="2270208" y="315811"/>
                      <a:pt x="1954397" y="0"/>
                      <a:pt x="156621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CE33EE6-7995-72CA-B8C0-745F0B07C603}"/>
                  </a:ext>
                </a:extLst>
              </p:cNvPr>
              <p:cNvSpPr/>
              <p:nvPr/>
            </p:nvSpPr>
            <p:spPr>
              <a:xfrm>
                <a:off x="15049146" y="-1009734"/>
                <a:ext cx="1693278" cy="1693287"/>
              </a:xfrm>
              <a:custGeom>
                <a:avLst/>
                <a:gdLst>
                  <a:gd name="connsiteX0" fmla="*/ 846639 w 1693278"/>
                  <a:gd name="connsiteY0" fmla="*/ 0 h 1693287"/>
                  <a:gd name="connsiteX1" fmla="*/ 0 w 1693278"/>
                  <a:gd name="connsiteY1" fmla="*/ 846649 h 1693287"/>
                  <a:gd name="connsiteX2" fmla="*/ 432883 w 1693278"/>
                  <a:gd name="connsiteY2" fmla="*/ 1585065 h 1693287"/>
                  <a:gd name="connsiteX3" fmla="*/ 846639 w 1693278"/>
                  <a:gd name="connsiteY3" fmla="*/ 1693288 h 1693287"/>
                  <a:gd name="connsiteX4" fmla="*/ 1260396 w 1693278"/>
                  <a:gd name="connsiteY4" fmla="*/ 1585065 h 1693287"/>
                  <a:gd name="connsiteX5" fmla="*/ 1693278 w 1693278"/>
                  <a:gd name="connsiteY5" fmla="*/ 846649 h 1693287"/>
                  <a:gd name="connsiteX6" fmla="*/ 846639 w 1693278"/>
                  <a:gd name="connsiteY6" fmla="*/ 0 h 169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3278" h="1693287">
                    <a:moveTo>
                      <a:pt x="846639" y="0"/>
                    </a:moveTo>
                    <a:cubicBezTo>
                      <a:pt x="379800" y="0"/>
                      <a:pt x="0" y="379800"/>
                      <a:pt x="0" y="846649"/>
                    </a:cubicBezTo>
                    <a:cubicBezTo>
                      <a:pt x="0" y="1163307"/>
                      <a:pt x="174774" y="1439866"/>
                      <a:pt x="432883" y="1585065"/>
                    </a:cubicBezTo>
                    <a:cubicBezTo>
                      <a:pt x="555308" y="1653931"/>
                      <a:pt x="696449" y="1693288"/>
                      <a:pt x="846639" y="1693288"/>
                    </a:cubicBezTo>
                    <a:cubicBezTo>
                      <a:pt x="996829" y="1693288"/>
                      <a:pt x="1137971" y="1653931"/>
                      <a:pt x="1260396" y="1585065"/>
                    </a:cubicBezTo>
                    <a:cubicBezTo>
                      <a:pt x="1518514" y="1439866"/>
                      <a:pt x="1693278" y="1163298"/>
                      <a:pt x="1693278" y="846649"/>
                    </a:cubicBezTo>
                    <a:cubicBezTo>
                      <a:pt x="1693278" y="379809"/>
                      <a:pt x="1313478" y="0"/>
                      <a:pt x="84663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61D7888-4AC9-324E-AC74-2F77A81A4FBE}"/>
                  </a:ext>
                </a:extLst>
              </p:cNvPr>
              <p:cNvSpPr/>
              <p:nvPr/>
            </p:nvSpPr>
            <p:spPr>
              <a:xfrm>
                <a:off x="13775930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633174 w 1266348"/>
                  <a:gd name="connsiteY2" fmla="*/ 1266349 h 1266348"/>
                  <a:gd name="connsiteX3" fmla="*/ 882682 w 1266348"/>
                  <a:gd name="connsiteY3" fmla="*/ 1215028 h 1266348"/>
                  <a:gd name="connsiteX4" fmla="*/ 1191930 w 1266348"/>
                  <a:gd name="connsiteY4" fmla="*/ 930612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982313"/>
                      <a:pt x="284036" y="1266349"/>
                      <a:pt x="633174" y="1266349"/>
                    </a:cubicBezTo>
                    <a:cubicBezTo>
                      <a:pt x="721738" y="1266349"/>
                      <a:pt x="806072" y="1248004"/>
                      <a:pt x="882682" y="1215028"/>
                    </a:cubicBezTo>
                    <a:cubicBezTo>
                      <a:pt x="1015136" y="1158002"/>
                      <a:pt x="1124350" y="1057056"/>
                      <a:pt x="1191930" y="930612"/>
                    </a:cubicBezTo>
                    <a:cubicBezTo>
                      <a:pt x="1239364" y="841867"/>
                      <a:pt x="1266349" y="740626"/>
                      <a:pt x="1266349" y="633174"/>
                    </a:cubicBezTo>
                    <a:cubicBezTo>
                      <a:pt x="1266349" y="284045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3A5F688D-1967-0051-1974-2AF7ADF19C61}"/>
                  </a:ext>
                </a:extLst>
              </p:cNvPr>
              <p:cNvSpPr/>
              <p:nvPr/>
            </p:nvSpPr>
            <p:spPr>
              <a:xfrm>
                <a:off x="16749292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74419 w 1266348"/>
                  <a:gd name="connsiteY2" fmla="*/ 930612 h 1266348"/>
                  <a:gd name="connsiteX3" fmla="*/ 383667 w 1266348"/>
                  <a:gd name="connsiteY3" fmla="*/ 1215028 h 1266348"/>
                  <a:gd name="connsiteX4" fmla="*/ 633174 w 1266348"/>
                  <a:gd name="connsiteY4" fmla="*/ 1266349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740635"/>
                      <a:pt x="26984" y="841877"/>
                      <a:pt x="74419" y="930612"/>
                    </a:cubicBezTo>
                    <a:cubicBezTo>
                      <a:pt x="141999" y="1057066"/>
                      <a:pt x="251212" y="1158011"/>
                      <a:pt x="383667" y="1215028"/>
                    </a:cubicBezTo>
                    <a:cubicBezTo>
                      <a:pt x="460277" y="1248004"/>
                      <a:pt x="544611" y="1266349"/>
                      <a:pt x="633174" y="1266349"/>
                    </a:cubicBezTo>
                    <a:cubicBezTo>
                      <a:pt x="982313" y="1266349"/>
                      <a:pt x="1266349" y="982313"/>
                      <a:pt x="1266349" y="633174"/>
                    </a:cubicBezTo>
                    <a:cubicBezTo>
                      <a:pt x="1266349" y="284036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CA85654-06CC-EF3A-05DF-782316571100}"/>
              </a:ext>
            </a:extLst>
          </p:cNvPr>
          <p:cNvGrpSpPr/>
          <p:nvPr/>
        </p:nvGrpSpPr>
        <p:grpSpPr>
          <a:xfrm>
            <a:off x="2289866" y="5439322"/>
            <a:ext cx="491936" cy="491932"/>
            <a:chOff x="1949002" y="5381673"/>
            <a:chExt cx="491936" cy="491932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7F30A8F8-6CFF-DD02-0BCD-72E867B09340}"/>
                </a:ext>
              </a:extLst>
            </p:cNvPr>
            <p:cNvGrpSpPr/>
            <p:nvPr/>
          </p:nvGrpSpPr>
          <p:grpSpPr>
            <a:xfrm>
              <a:off x="1949002" y="5381673"/>
              <a:ext cx="491936" cy="491932"/>
              <a:chOff x="4021274" y="2316480"/>
              <a:chExt cx="665418" cy="665412"/>
            </a:xfrm>
          </p:grpSpPr>
          <p:sp>
            <p:nvSpPr>
              <p:cNvPr id="280" name="Oval 32_1">
                <a:extLst>
                  <a:ext uri="{FF2B5EF4-FFF2-40B4-BE49-F238E27FC236}">
                    <a16:creationId xmlns:a16="http://schemas.microsoft.com/office/drawing/2014/main" id="{7DE162A8-A3D8-F982-F7CB-E64B6FED6B44}"/>
                  </a:ext>
                </a:extLst>
              </p:cNvPr>
              <p:cNvSpPr/>
              <p:nvPr/>
            </p:nvSpPr>
            <p:spPr bwMode="auto">
              <a:xfrm>
                <a:off x="4021274" y="2316480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89906AB-52EA-4FE4-B6CE-E4060EE9A54C}"/>
                  </a:ext>
                </a:extLst>
              </p:cNvPr>
              <p:cNvSpPr/>
              <p:nvPr/>
            </p:nvSpPr>
            <p:spPr bwMode="auto">
              <a:xfrm>
                <a:off x="4106756" y="2401961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32C7A4EC-E3D0-8633-7086-9F3946F85F3C}"/>
                </a:ext>
              </a:extLst>
            </p:cNvPr>
            <p:cNvGrpSpPr/>
            <p:nvPr/>
          </p:nvGrpSpPr>
          <p:grpSpPr>
            <a:xfrm>
              <a:off x="2095752" y="5543474"/>
              <a:ext cx="198436" cy="168330"/>
              <a:chOff x="13457386" y="-1009734"/>
              <a:chExt cx="4876790" cy="4136878"/>
            </a:xfrm>
          </p:grpSpPr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1A23F981-FA8A-86A4-CCDD-FEC1C2AEE399}"/>
                  </a:ext>
                </a:extLst>
              </p:cNvPr>
              <p:cNvSpPr/>
              <p:nvPr/>
            </p:nvSpPr>
            <p:spPr>
              <a:xfrm>
                <a:off x="17253041" y="1223688"/>
                <a:ext cx="1081135" cy="1903437"/>
              </a:xfrm>
              <a:custGeom>
                <a:avLst/>
                <a:gdLst>
                  <a:gd name="connsiteX0" fmla="*/ 377152 w 1081135"/>
                  <a:gd name="connsiteY0" fmla="*/ 0 h 1903437"/>
                  <a:gd name="connsiteX1" fmla="*/ 0 w 1081135"/>
                  <a:gd name="connsiteY1" fmla="*/ 0 h 1903437"/>
                  <a:gd name="connsiteX2" fmla="*/ 59446 w 1081135"/>
                  <a:gd name="connsiteY2" fmla="*/ 337223 h 1903437"/>
                  <a:gd name="connsiteX3" fmla="*/ 59446 w 1081135"/>
                  <a:gd name="connsiteY3" fmla="*/ 1762639 h 1903437"/>
                  <a:gd name="connsiteX4" fmla="*/ 35223 w 1081135"/>
                  <a:gd name="connsiteY4" fmla="*/ 1903438 h 1903437"/>
                  <a:gd name="connsiteX5" fmla="*/ 658740 w 1081135"/>
                  <a:gd name="connsiteY5" fmla="*/ 1903438 h 1903437"/>
                  <a:gd name="connsiteX6" fmla="*/ 1081135 w 1081135"/>
                  <a:gd name="connsiteY6" fmla="*/ 1481042 h 1903437"/>
                  <a:gd name="connsiteX7" fmla="*/ 1081135 w 1081135"/>
                  <a:gd name="connsiteY7" fmla="*/ 703983 h 1903437"/>
                  <a:gd name="connsiteX8" fmla="*/ 377152 w 1081135"/>
                  <a:gd name="connsiteY8" fmla="*/ 0 h 190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35" h="1903437">
                    <a:moveTo>
                      <a:pt x="377152" y="0"/>
                    </a:moveTo>
                    <a:lnTo>
                      <a:pt x="0" y="0"/>
                    </a:lnTo>
                    <a:cubicBezTo>
                      <a:pt x="38443" y="105251"/>
                      <a:pt x="59446" y="218837"/>
                      <a:pt x="59446" y="337223"/>
                    </a:cubicBezTo>
                    <a:lnTo>
                      <a:pt x="59446" y="1762639"/>
                    </a:lnTo>
                    <a:cubicBezTo>
                      <a:pt x="59446" y="1811998"/>
                      <a:pt x="50854" y="1859375"/>
                      <a:pt x="35223" y="1903438"/>
                    </a:cubicBezTo>
                    <a:lnTo>
                      <a:pt x="658740" y="1903438"/>
                    </a:lnTo>
                    <a:cubicBezTo>
                      <a:pt x="891654" y="1903438"/>
                      <a:pt x="1081135" y="1713947"/>
                      <a:pt x="1081135" y="1481042"/>
                    </a:cubicBezTo>
                    <a:lnTo>
                      <a:pt x="1081135" y="703983"/>
                    </a:lnTo>
                    <a:cubicBezTo>
                      <a:pt x="1081145" y="315811"/>
                      <a:pt x="765334" y="0"/>
                      <a:pt x="377152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4497174-21AF-DF76-754D-3313E085C976}"/>
                  </a:ext>
                </a:extLst>
              </p:cNvPr>
              <p:cNvSpPr/>
              <p:nvPr/>
            </p:nvSpPr>
            <p:spPr>
              <a:xfrm>
                <a:off x="13457386" y="1223697"/>
                <a:ext cx="1081144" cy="1903447"/>
              </a:xfrm>
              <a:custGeom>
                <a:avLst/>
                <a:gdLst>
                  <a:gd name="connsiteX0" fmla="*/ 1021699 w 1081144"/>
                  <a:gd name="connsiteY0" fmla="*/ 337223 h 1903447"/>
                  <a:gd name="connsiteX1" fmla="*/ 1081145 w 1081144"/>
                  <a:gd name="connsiteY1" fmla="*/ 0 h 1903447"/>
                  <a:gd name="connsiteX2" fmla="*/ 703993 w 1081144"/>
                  <a:gd name="connsiteY2" fmla="*/ 0 h 1903447"/>
                  <a:gd name="connsiteX3" fmla="*/ 0 w 1081144"/>
                  <a:gd name="connsiteY3" fmla="*/ 703993 h 1903447"/>
                  <a:gd name="connsiteX4" fmla="*/ 0 w 1081144"/>
                  <a:gd name="connsiteY4" fmla="*/ 1481052 h 1903447"/>
                  <a:gd name="connsiteX5" fmla="*/ 422396 w 1081144"/>
                  <a:gd name="connsiteY5" fmla="*/ 1903447 h 1903447"/>
                  <a:gd name="connsiteX6" fmla="*/ 1045921 w 1081144"/>
                  <a:gd name="connsiteY6" fmla="*/ 1903447 h 1903447"/>
                  <a:gd name="connsiteX7" fmla="*/ 1021699 w 1081144"/>
                  <a:gd name="connsiteY7" fmla="*/ 1762639 h 1903447"/>
                  <a:gd name="connsiteX8" fmla="*/ 1021699 w 1081144"/>
                  <a:gd name="connsiteY8" fmla="*/ 337223 h 190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44" h="1903447">
                    <a:moveTo>
                      <a:pt x="1021699" y="337223"/>
                    </a:moveTo>
                    <a:cubicBezTo>
                      <a:pt x="1021699" y="218827"/>
                      <a:pt x="1042702" y="105251"/>
                      <a:pt x="1081145" y="0"/>
                    </a:cubicBez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1481052"/>
                    </a:lnTo>
                    <a:cubicBezTo>
                      <a:pt x="0" y="1713957"/>
                      <a:pt x="189481" y="1903447"/>
                      <a:pt x="422396" y="1903447"/>
                    </a:cubicBezTo>
                    <a:lnTo>
                      <a:pt x="1045921" y="1903447"/>
                    </a:lnTo>
                    <a:cubicBezTo>
                      <a:pt x="1030291" y="1859366"/>
                      <a:pt x="1021699" y="1811998"/>
                      <a:pt x="1021699" y="1762639"/>
                    </a:cubicBezTo>
                    <a:lnTo>
                      <a:pt x="1021699" y="337223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01156A20-1320-51C8-74E4-38572684D762}"/>
                  </a:ext>
                </a:extLst>
              </p:cNvPr>
              <p:cNvSpPr/>
              <p:nvPr/>
            </p:nvSpPr>
            <p:spPr>
              <a:xfrm>
                <a:off x="14760682" y="856927"/>
                <a:ext cx="2270207" cy="2270207"/>
              </a:xfrm>
              <a:custGeom>
                <a:avLst/>
                <a:gdLst>
                  <a:gd name="connsiteX0" fmla="*/ 1566215 w 2270207"/>
                  <a:gd name="connsiteY0" fmla="*/ 0 h 2270207"/>
                  <a:gd name="connsiteX1" fmla="*/ 703993 w 2270207"/>
                  <a:gd name="connsiteY1" fmla="*/ 0 h 2270207"/>
                  <a:gd name="connsiteX2" fmla="*/ 0 w 2270207"/>
                  <a:gd name="connsiteY2" fmla="*/ 703993 h 2270207"/>
                  <a:gd name="connsiteX3" fmla="*/ 0 w 2270207"/>
                  <a:gd name="connsiteY3" fmla="*/ 2129409 h 2270207"/>
                  <a:gd name="connsiteX4" fmla="*/ 140799 w 2270207"/>
                  <a:gd name="connsiteY4" fmla="*/ 2270208 h 2270207"/>
                  <a:gd name="connsiteX5" fmla="*/ 2129409 w 2270207"/>
                  <a:gd name="connsiteY5" fmla="*/ 2270208 h 2270207"/>
                  <a:gd name="connsiteX6" fmla="*/ 2270208 w 2270207"/>
                  <a:gd name="connsiteY6" fmla="*/ 2129409 h 2270207"/>
                  <a:gd name="connsiteX7" fmla="*/ 2270208 w 2270207"/>
                  <a:gd name="connsiteY7" fmla="*/ 703993 h 2270207"/>
                  <a:gd name="connsiteX8" fmla="*/ 1566215 w 2270207"/>
                  <a:gd name="connsiteY8" fmla="*/ 0 h 227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0207" h="2270207">
                    <a:moveTo>
                      <a:pt x="1566215" y="0"/>
                    </a:move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2129409"/>
                    </a:lnTo>
                    <a:cubicBezTo>
                      <a:pt x="0" y="2207162"/>
                      <a:pt x="63037" y="2270208"/>
                      <a:pt x="140799" y="2270208"/>
                    </a:cubicBezTo>
                    <a:lnTo>
                      <a:pt x="2129409" y="2270208"/>
                    </a:lnTo>
                    <a:cubicBezTo>
                      <a:pt x="2207171" y="2270208"/>
                      <a:pt x="2270208" y="2207171"/>
                      <a:pt x="2270208" y="2129409"/>
                    </a:cubicBezTo>
                    <a:lnTo>
                      <a:pt x="2270208" y="703993"/>
                    </a:lnTo>
                    <a:cubicBezTo>
                      <a:pt x="2270208" y="315811"/>
                      <a:pt x="1954397" y="0"/>
                      <a:pt x="156621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F4AFB2FD-31F1-E0F6-4CBB-225F0C92575F}"/>
                  </a:ext>
                </a:extLst>
              </p:cNvPr>
              <p:cNvSpPr/>
              <p:nvPr/>
            </p:nvSpPr>
            <p:spPr>
              <a:xfrm>
                <a:off x="15049146" y="-1009734"/>
                <a:ext cx="1693278" cy="1693287"/>
              </a:xfrm>
              <a:custGeom>
                <a:avLst/>
                <a:gdLst>
                  <a:gd name="connsiteX0" fmla="*/ 846639 w 1693278"/>
                  <a:gd name="connsiteY0" fmla="*/ 0 h 1693287"/>
                  <a:gd name="connsiteX1" fmla="*/ 0 w 1693278"/>
                  <a:gd name="connsiteY1" fmla="*/ 846649 h 1693287"/>
                  <a:gd name="connsiteX2" fmla="*/ 432883 w 1693278"/>
                  <a:gd name="connsiteY2" fmla="*/ 1585065 h 1693287"/>
                  <a:gd name="connsiteX3" fmla="*/ 846639 w 1693278"/>
                  <a:gd name="connsiteY3" fmla="*/ 1693288 h 1693287"/>
                  <a:gd name="connsiteX4" fmla="*/ 1260396 w 1693278"/>
                  <a:gd name="connsiteY4" fmla="*/ 1585065 h 1693287"/>
                  <a:gd name="connsiteX5" fmla="*/ 1693278 w 1693278"/>
                  <a:gd name="connsiteY5" fmla="*/ 846649 h 1693287"/>
                  <a:gd name="connsiteX6" fmla="*/ 846639 w 1693278"/>
                  <a:gd name="connsiteY6" fmla="*/ 0 h 169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3278" h="1693287">
                    <a:moveTo>
                      <a:pt x="846639" y="0"/>
                    </a:moveTo>
                    <a:cubicBezTo>
                      <a:pt x="379800" y="0"/>
                      <a:pt x="0" y="379800"/>
                      <a:pt x="0" y="846649"/>
                    </a:cubicBezTo>
                    <a:cubicBezTo>
                      <a:pt x="0" y="1163307"/>
                      <a:pt x="174774" y="1439866"/>
                      <a:pt x="432883" y="1585065"/>
                    </a:cubicBezTo>
                    <a:cubicBezTo>
                      <a:pt x="555308" y="1653931"/>
                      <a:pt x="696449" y="1693288"/>
                      <a:pt x="846639" y="1693288"/>
                    </a:cubicBezTo>
                    <a:cubicBezTo>
                      <a:pt x="996829" y="1693288"/>
                      <a:pt x="1137971" y="1653931"/>
                      <a:pt x="1260396" y="1585065"/>
                    </a:cubicBezTo>
                    <a:cubicBezTo>
                      <a:pt x="1518514" y="1439866"/>
                      <a:pt x="1693278" y="1163298"/>
                      <a:pt x="1693278" y="846649"/>
                    </a:cubicBezTo>
                    <a:cubicBezTo>
                      <a:pt x="1693278" y="379809"/>
                      <a:pt x="1313478" y="0"/>
                      <a:pt x="84663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F16E57C7-28AD-53C1-E915-DD5D311B8575}"/>
                  </a:ext>
                </a:extLst>
              </p:cNvPr>
              <p:cNvSpPr/>
              <p:nvPr/>
            </p:nvSpPr>
            <p:spPr>
              <a:xfrm>
                <a:off x="13775930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633174 w 1266348"/>
                  <a:gd name="connsiteY2" fmla="*/ 1266349 h 1266348"/>
                  <a:gd name="connsiteX3" fmla="*/ 882682 w 1266348"/>
                  <a:gd name="connsiteY3" fmla="*/ 1215028 h 1266348"/>
                  <a:gd name="connsiteX4" fmla="*/ 1191930 w 1266348"/>
                  <a:gd name="connsiteY4" fmla="*/ 930612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982313"/>
                      <a:pt x="284036" y="1266349"/>
                      <a:pt x="633174" y="1266349"/>
                    </a:cubicBezTo>
                    <a:cubicBezTo>
                      <a:pt x="721738" y="1266349"/>
                      <a:pt x="806072" y="1248004"/>
                      <a:pt x="882682" y="1215028"/>
                    </a:cubicBezTo>
                    <a:cubicBezTo>
                      <a:pt x="1015136" y="1158002"/>
                      <a:pt x="1124350" y="1057056"/>
                      <a:pt x="1191930" y="930612"/>
                    </a:cubicBezTo>
                    <a:cubicBezTo>
                      <a:pt x="1239364" y="841867"/>
                      <a:pt x="1266349" y="740626"/>
                      <a:pt x="1266349" y="633174"/>
                    </a:cubicBezTo>
                    <a:cubicBezTo>
                      <a:pt x="1266349" y="284045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2D5DBDDD-FC66-41D7-F143-9651917A63A7}"/>
                  </a:ext>
                </a:extLst>
              </p:cNvPr>
              <p:cNvSpPr/>
              <p:nvPr/>
            </p:nvSpPr>
            <p:spPr>
              <a:xfrm>
                <a:off x="16749292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74419 w 1266348"/>
                  <a:gd name="connsiteY2" fmla="*/ 930612 h 1266348"/>
                  <a:gd name="connsiteX3" fmla="*/ 383667 w 1266348"/>
                  <a:gd name="connsiteY3" fmla="*/ 1215028 h 1266348"/>
                  <a:gd name="connsiteX4" fmla="*/ 633174 w 1266348"/>
                  <a:gd name="connsiteY4" fmla="*/ 1266349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740635"/>
                      <a:pt x="26984" y="841877"/>
                      <a:pt x="74419" y="930612"/>
                    </a:cubicBezTo>
                    <a:cubicBezTo>
                      <a:pt x="141999" y="1057066"/>
                      <a:pt x="251212" y="1158011"/>
                      <a:pt x="383667" y="1215028"/>
                    </a:cubicBezTo>
                    <a:cubicBezTo>
                      <a:pt x="460277" y="1248004"/>
                      <a:pt x="544611" y="1266349"/>
                      <a:pt x="633174" y="1266349"/>
                    </a:cubicBezTo>
                    <a:cubicBezTo>
                      <a:pt x="982313" y="1266349"/>
                      <a:pt x="1266349" y="982313"/>
                      <a:pt x="1266349" y="633174"/>
                    </a:cubicBezTo>
                    <a:cubicBezTo>
                      <a:pt x="1266349" y="284036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34D2AF8E-8473-9FB1-3109-FB3F3CBB2603}"/>
              </a:ext>
            </a:extLst>
          </p:cNvPr>
          <p:cNvGrpSpPr/>
          <p:nvPr/>
        </p:nvGrpSpPr>
        <p:grpSpPr>
          <a:xfrm>
            <a:off x="3730868" y="5492448"/>
            <a:ext cx="4963720" cy="842605"/>
            <a:chOff x="3730868" y="5492448"/>
            <a:chExt cx="4963720" cy="842605"/>
          </a:xfrm>
        </p:grpSpPr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FBD5C91-EDDC-0D55-1AAD-5C80A4143B4C}"/>
                </a:ext>
              </a:extLst>
            </p:cNvPr>
            <p:cNvSpPr/>
            <p:nvPr/>
          </p:nvSpPr>
          <p:spPr>
            <a:xfrm>
              <a:off x="3730868" y="5492448"/>
              <a:ext cx="4963720" cy="842605"/>
            </a:xfrm>
            <a:custGeom>
              <a:avLst/>
              <a:gdLst>
                <a:gd name="connsiteX0" fmla="*/ 4871602 w 4963720"/>
                <a:gd name="connsiteY0" fmla="*/ 0 h 775169"/>
                <a:gd name="connsiteX1" fmla="*/ 4963722 w 4963720"/>
                <a:gd name="connsiteY1" fmla="*/ 92119 h 775169"/>
                <a:gd name="connsiteX2" fmla="*/ 4963722 w 4963720"/>
                <a:gd name="connsiteY2" fmla="*/ 683050 h 775169"/>
                <a:gd name="connsiteX3" fmla="*/ 4871602 w 4963720"/>
                <a:gd name="connsiteY3" fmla="*/ 775169 h 775169"/>
                <a:gd name="connsiteX4" fmla="*/ 92119 w 4963720"/>
                <a:gd name="connsiteY4" fmla="*/ 775169 h 775169"/>
                <a:gd name="connsiteX5" fmla="*/ 0 w 4963720"/>
                <a:gd name="connsiteY5" fmla="*/ 683050 h 775169"/>
                <a:gd name="connsiteX6" fmla="*/ 0 w 4963720"/>
                <a:gd name="connsiteY6" fmla="*/ 92119 h 775169"/>
                <a:gd name="connsiteX7" fmla="*/ 92119 w 4963720"/>
                <a:gd name="connsiteY7" fmla="*/ 0 h 77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3720" h="775169">
                  <a:moveTo>
                    <a:pt x="4871602" y="0"/>
                  </a:moveTo>
                  <a:cubicBezTo>
                    <a:pt x="4922478" y="0"/>
                    <a:pt x="4963722" y="41243"/>
                    <a:pt x="4963722" y="92119"/>
                  </a:cubicBezTo>
                  <a:lnTo>
                    <a:pt x="4963722" y="683050"/>
                  </a:lnTo>
                  <a:cubicBezTo>
                    <a:pt x="4963722" y="733926"/>
                    <a:pt x="4922478" y="775169"/>
                    <a:pt x="4871602" y="775169"/>
                  </a:cubicBezTo>
                  <a:lnTo>
                    <a:pt x="92119" y="775169"/>
                  </a:lnTo>
                  <a:cubicBezTo>
                    <a:pt x="41243" y="775169"/>
                    <a:pt x="0" y="733926"/>
                    <a:pt x="0" y="683050"/>
                  </a:cubicBezTo>
                  <a:lnTo>
                    <a:pt x="0" y="92119"/>
                  </a:lnTo>
                  <a:cubicBezTo>
                    <a:pt x="0" y="41243"/>
                    <a:pt x="41243" y="0"/>
                    <a:pt x="9211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77800" algn="ctr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CCA968CD-8F45-0165-3512-1628FB512665}"/>
                </a:ext>
              </a:extLst>
            </p:cNvPr>
            <p:cNvGrpSpPr/>
            <p:nvPr/>
          </p:nvGrpSpPr>
          <p:grpSpPr>
            <a:xfrm>
              <a:off x="3954548" y="5547374"/>
              <a:ext cx="3812246" cy="671021"/>
              <a:chOff x="4001637" y="5523331"/>
              <a:chExt cx="3812246" cy="671021"/>
            </a:xfrm>
          </p:grpSpPr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C1600683-72A5-7AD4-F03A-4EF7F1FE0B85}"/>
                  </a:ext>
                </a:extLst>
              </p:cNvPr>
              <p:cNvGrpSpPr/>
              <p:nvPr/>
            </p:nvGrpSpPr>
            <p:grpSpPr>
              <a:xfrm>
                <a:off x="4446073" y="5523331"/>
                <a:ext cx="3367810" cy="398599"/>
                <a:chOff x="4446073" y="6620611"/>
                <a:chExt cx="3367810" cy="398599"/>
              </a:xfrm>
            </p:grpSpPr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760DC542-ABFA-8F7B-82CE-C9DE94AE714F}"/>
                    </a:ext>
                  </a:extLst>
                </p:cNvPr>
                <p:cNvGrpSpPr/>
                <p:nvPr/>
              </p:nvGrpSpPr>
              <p:grpSpPr>
                <a:xfrm>
                  <a:off x="4446073" y="6756921"/>
                  <a:ext cx="3367810" cy="262289"/>
                  <a:chOff x="4446073" y="6756921"/>
                  <a:chExt cx="3367810" cy="262289"/>
                </a:xfrm>
              </p:grpSpPr>
              <p:pic>
                <p:nvPicPr>
                  <p:cNvPr id="323" name="Graphic 322">
                    <a:extLst>
                      <a:ext uri="{FF2B5EF4-FFF2-40B4-BE49-F238E27FC236}">
                        <a16:creationId xmlns:a16="http://schemas.microsoft.com/office/drawing/2014/main" id="{A382FD57-E3C1-BAA5-D57C-2B0CDFC64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43089" y="6771374"/>
                    <a:ext cx="213298" cy="213298"/>
                  </a:xfrm>
                  <a:prstGeom prst="rect">
                    <a:avLst/>
                  </a:prstGeom>
                </p:spPr>
              </p:pic>
              <p:pic>
                <p:nvPicPr>
                  <p:cNvPr id="324" name="Graphic 323">
                    <a:extLst>
                      <a:ext uri="{FF2B5EF4-FFF2-40B4-BE49-F238E27FC236}">
                        <a16:creationId xmlns:a16="http://schemas.microsoft.com/office/drawing/2014/main" id="{E8ACC5AB-460E-2D97-296D-FB992A76A3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8102" y="6756921"/>
                    <a:ext cx="215781" cy="215781"/>
                  </a:xfrm>
                  <a:prstGeom prst="rect">
                    <a:avLst/>
                  </a:prstGeom>
                </p:spPr>
              </p:pic>
              <p:pic>
                <p:nvPicPr>
                  <p:cNvPr id="325" name="Graphic 324">
                    <a:extLst>
                      <a:ext uri="{FF2B5EF4-FFF2-40B4-BE49-F238E27FC236}">
                        <a16:creationId xmlns:a16="http://schemas.microsoft.com/office/drawing/2014/main" id="{5F882D2D-CDA1-0A3A-3A5F-29A67BC593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6073" y="6785234"/>
                    <a:ext cx="233976" cy="23397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AF99002C-3017-1FCC-B550-40C9BAEB91A5}"/>
                    </a:ext>
                  </a:extLst>
                </p:cNvPr>
                <p:cNvSpPr txBox="1"/>
                <p:nvPr/>
              </p:nvSpPr>
              <p:spPr>
                <a:xfrm>
                  <a:off x="5726737" y="6620611"/>
                  <a:ext cx="873636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367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900">
                      <a:solidFill>
                        <a:schemeClr val="bg1"/>
                      </a:solidFill>
                    </a:defRPr>
                  </a:lvl1pPr>
                </a:lstStyle>
                <a:p>
                  <a:r>
                    <a:rPr lang="en-US" dirty="0"/>
                    <a:t>Unmanaged APIs</a:t>
                  </a:r>
                </a:p>
              </p:txBody>
            </p:sp>
          </p:grp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6432FAB-E2DD-F2EB-8B80-BB6C938C00B0}"/>
                  </a:ext>
                </a:extLst>
              </p:cNvPr>
              <p:cNvSpPr txBox="1"/>
              <p:nvPr/>
            </p:nvSpPr>
            <p:spPr>
              <a:xfrm>
                <a:off x="4001637" y="5917353"/>
                <a:ext cx="12583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R="0" lvl="0" indent="0" algn="ctr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 err="1"/>
                  <a:t>PetTravelCompanion</a:t>
                </a:r>
                <a:r>
                  <a:rPr lang="en-US" dirty="0"/>
                  <a:t> API</a:t>
                </a:r>
              </a:p>
              <a:p>
                <a:r>
                  <a:rPr lang="en-US" dirty="0"/>
                  <a:t>(REST)</a:t>
                </a:r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F9027435-4687-9AE3-7CB5-857E199C26B3}"/>
              </a:ext>
            </a:extLst>
          </p:cNvPr>
          <p:cNvGrpSpPr/>
          <p:nvPr/>
        </p:nvGrpSpPr>
        <p:grpSpPr>
          <a:xfrm>
            <a:off x="9770061" y="4265024"/>
            <a:ext cx="1581957" cy="775169"/>
            <a:chOff x="9770061" y="4265024"/>
            <a:chExt cx="1581957" cy="775169"/>
          </a:xfrm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A9611E0-2E9D-8D13-B9FD-C02417B6EA93}"/>
                </a:ext>
              </a:extLst>
            </p:cNvPr>
            <p:cNvSpPr/>
            <p:nvPr/>
          </p:nvSpPr>
          <p:spPr>
            <a:xfrm>
              <a:off x="9770061" y="4265024"/>
              <a:ext cx="1581957" cy="775169"/>
            </a:xfrm>
            <a:custGeom>
              <a:avLst/>
              <a:gdLst>
                <a:gd name="connsiteX0" fmla="*/ 1489838 w 1581957"/>
                <a:gd name="connsiteY0" fmla="*/ 0 h 775169"/>
                <a:gd name="connsiteX1" fmla="*/ 1581958 w 1581957"/>
                <a:gd name="connsiteY1" fmla="*/ 92119 h 775169"/>
                <a:gd name="connsiteX2" fmla="*/ 1581958 w 1581957"/>
                <a:gd name="connsiteY2" fmla="*/ 683050 h 775169"/>
                <a:gd name="connsiteX3" fmla="*/ 1489838 w 1581957"/>
                <a:gd name="connsiteY3" fmla="*/ 775169 h 775169"/>
                <a:gd name="connsiteX4" fmla="*/ 92119 w 1581957"/>
                <a:gd name="connsiteY4" fmla="*/ 775169 h 775169"/>
                <a:gd name="connsiteX5" fmla="*/ -1 w 1581957"/>
                <a:gd name="connsiteY5" fmla="*/ 683050 h 775169"/>
                <a:gd name="connsiteX6" fmla="*/ -1 w 1581957"/>
                <a:gd name="connsiteY6" fmla="*/ 92119 h 775169"/>
                <a:gd name="connsiteX7" fmla="*/ 92119 w 1581957"/>
                <a:gd name="connsiteY7" fmla="*/ 0 h 77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1957" h="775169">
                  <a:moveTo>
                    <a:pt x="1489838" y="0"/>
                  </a:moveTo>
                  <a:cubicBezTo>
                    <a:pt x="1540714" y="0"/>
                    <a:pt x="1581958" y="41243"/>
                    <a:pt x="1581958" y="92119"/>
                  </a:cubicBezTo>
                  <a:lnTo>
                    <a:pt x="1581958" y="683050"/>
                  </a:lnTo>
                  <a:cubicBezTo>
                    <a:pt x="1581958" y="733926"/>
                    <a:pt x="1540714" y="775169"/>
                    <a:pt x="1489838" y="775169"/>
                  </a:cubicBezTo>
                  <a:lnTo>
                    <a:pt x="92119" y="775169"/>
                  </a:lnTo>
                  <a:cubicBezTo>
                    <a:pt x="41243" y="775169"/>
                    <a:pt x="-1" y="733926"/>
                    <a:pt x="-1" y="683050"/>
                  </a:cubicBezTo>
                  <a:lnTo>
                    <a:pt x="-1" y="92119"/>
                  </a:lnTo>
                  <a:cubicBezTo>
                    <a:pt x="-1" y="41243"/>
                    <a:pt x="41243" y="0"/>
                    <a:pt x="9211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77800" algn="ctr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0CA979DC-50FF-0375-F27D-1E61E5DF7394}"/>
                </a:ext>
              </a:extLst>
            </p:cNvPr>
            <p:cNvGrpSpPr/>
            <p:nvPr/>
          </p:nvGrpSpPr>
          <p:grpSpPr>
            <a:xfrm>
              <a:off x="9928740" y="4395651"/>
              <a:ext cx="1313940" cy="427383"/>
              <a:chOff x="10000689" y="4468207"/>
              <a:chExt cx="1313940" cy="427383"/>
            </a:xfrm>
          </p:grpSpPr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C8917664-6744-4F38-5F0C-7634518F7D8D}"/>
                  </a:ext>
                </a:extLst>
              </p:cNvPr>
              <p:cNvGrpSpPr/>
              <p:nvPr/>
            </p:nvGrpSpPr>
            <p:grpSpPr>
              <a:xfrm>
                <a:off x="10955556" y="4468207"/>
                <a:ext cx="359073" cy="427383"/>
                <a:chOff x="13436042" y="4595349"/>
                <a:chExt cx="359073" cy="427383"/>
              </a:xfrm>
            </p:grpSpPr>
            <p:pic>
              <p:nvPicPr>
                <p:cNvPr id="344" name="Picture 4">
                  <a:extLst>
                    <a:ext uri="{FF2B5EF4-FFF2-40B4-BE49-F238E27FC236}">
                      <a16:creationId xmlns:a16="http://schemas.microsoft.com/office/drawing/2014/main" id="{CCD414C3-6513-46A5-E443-D28A80CBB8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75309" y="4595349"/>
                  <a:ext cx="240427" cy="240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453FFEE-FDEF-FA9D-F90A-8506E0F2FCD8}"/>
                    </a:ext>
                  </a:extLst>
                </p:cNvPr>
                <p:cNvSpPr txBox="1"/>
                <p:nvPr/>
              </p:nvSpPr>
              <p:spPr>
                <a:xfrm>
                  <a:off x="13436042" y="4884233"/>
                  <a:ext cx="359073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367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900">
                      <a:solidFill>
                        <a:schemeClr val="bg1"/>
                      </a:solidFill>
                    </a:defRPr>
                  </a:lvl1pPr>
                </a:lstStyle>
                <a:p>
                  <a:r>
                    <a:rPr lang="en-US" dirty="0"/>
                    <a:t>GitHub</a:t>
                  </a:r>
                </a:p>
              </p:txBody>
            </p: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371701FF-0879-FA4F-F60E-30B2B7B27D92}"/>
                  </a:ext>
                </a:extLst>
              </p:cNvPr>
              <p:cNvGrpSpPr/>
              <p:nvPr/>
            </p:nvGrpSpPr>
            <p:grpSpPr>
              <a:xfrm>
                <a:off x="10000689" y="4500589"/>
                <a:ext cx="240170" cy="395001"/>
                <a:chOff x="12349720" y="4627731"/>
                <a:chExt cx="240170" cy="395001"/>
              </a:xfrm>
            </p:grpSpPr>
            <p:pic>
              <p:nvPicPr>
                <p:cNvPr id="346" name="Picture 6">
                  <a:extLst>
                    <a:ext uri="{FF2B5EF4-FFF2-40B4-BE49-F238E27FC236}">
                      <a16:creationId xmlns:a16="http://schemas.microsoft.com/office/drawing/2014/main" id="{6FFCF4FC-8174-E51F-9555-87CC695745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49720" y="4627731"/>
                  <a:ext cx="240170" cy="2120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93826005-502D-D716-C17F-3658DFC8F10A}"/>
                    </a:ext>
                  </a:extLst>
                </p:cNvPr>
                <p:cNvSpPr txBox="1"/>
                <p:nvPr/>
              </p:nvSpPr>
              <p:spPr>
                <a:xfrm>
                  <a:off x="12395263" y="4884233"/>
                  <a:ext cx="1570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367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900">
                      <a:solidFill>
                        <a:schemeClr val="bg1"/>
                      </a:solidFill>
                    </a:defRPr>
                  </a:lvl1pPr>
                </a:lstStyle>
                <a:p>
                  <a:r>
                    <a:rPr lang="en-US" dirty="0"/>
                    <a:t>CLI</a:t>
                  </a:r>
                </a:p>
              </p:txBody>
            </p:sp>
          </p:grpSp>
        </p:grp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ECEEBF2-68CA-4D28-1E29-DF5CE25B635F}"/>
              </a:ext>
            </a:extLst>
          </p:cNvPr>
          <p:cNvGrpSpPr/>
          <p:nvPr/>
        </p:nvGrpSpPr>
        <p:grpSpPr>
          <a:xfrm>
            <a:off x="9770061" y="2915860"/>
            <a:ext cx="1659937" cy="597796"/>
            <a:chOff x="9770062" y="2828049"/>
            <a:chExt cx="1884779" cy="654686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57C17AD6-9EBE-0D16-B3EA-429D653A0DF9}"/>
                </a:ext>
              </a:extLst>
            </p:cNvPr>
            <p:cNvSpPr/>
            <p:nvPr/>
          </p:nvSpPr>
          <p:spPr>
            <a:xfrm>
              <a:off x="9770062" y="2828049"/>
              <a:ext cx="1884779" cy="654686"/>
            </a:xfrm>
            <a:custGeom>
              <a:avLst/>
              <a:gdLst>
                <a:gd name="connsiteX0" fmla="*/ 1489838 w 1581957"/>
                <a:gd name="connsiteY0" fmla="*/ 0 h 959282"/>
                <a:gd name="connsiteX1" fmla="*/ 1581958 w 1581957"/>
                <a:gd name="connsiteY1" fmla="*/ 92119 h 959282"/>
                <a:gd name="connsiteX2" fmla="*/ 1581958 w 1581957"/>
                <a:gd name="connsiteY2" fmla="*/ 867164 h 959282"/>
                <a:gd name="connsiteX3" fmla="*/ 1489838 w 1581957"/>
                <a:gd name="connsiteY3" fmla="*/ 959283 h 959282"/>
                <a:gd name="connsiteX4" fmla="*/ 92119 w 1581957"/>
                <a:gd name="connsiteY4" fmla="*/ 959283 h 959282"/>
                <a:gd name="connsiteX5" fmla="*/ -1 w 1581957"/>
                <a:gd name="connsiteY5" fmla="*/ 867164 h 959282"/>
                <a:gd name="connsiteX6" fmla="*/ -1 w 1581957"/>
                <a:gd name="connsiteY6" fmla="*/ 92119 h 959282"/>
                <a:gd name="connsiteX7" fmla="*/ 92119 w 1581957"/>
                <a:gd name="connsiteY7" fmla="*/ 0 h 9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1957" h="959282">
                  <a:moveTo>
                    <a:pt x="1489838" y="0"/>
                  </a:moveTo>
                  <a:cubicBezTo>
                    <a:pt x="1540714" y="0"/>
                    <a:pt x="1581958" y="41243"/>
                    <a:pt x="1581958" y="92119"/>
                  </a:cubicBezTo>
                  <a:lnTo>
                    <a:pt x="1581958" y="867164"/>
                  </a:lnTo>
                  <a:cubicBezTo>
                    <a:pt x="1581958" y="918040"/>
                    <a:pt x="1540714" y="959283"/>
                    <a:pt x="1489838" y="959283"/>
                  </a:cubicBezTo>
                  <a:lnTo>
                    <a:pt x="92119" y="959283"/>
                  </a:lnTo>
                  <a:cubicBezTo>
                    <a:pt x="41243" y="959283"/>
                    <a:pt x="-1" y="918040"/>
                    <a:pt x="-1" y="867164"/>
                  </a:cubicBezTo>
                  <a:lnTo>
                    <a:pt x="-1" y="92119"/>
                  </a:lnTo>
                  <a:cubicBezTo>
                    <a:pt x="-1" y="41243"/>
                    <a:pt x="41243" y="0"/>
                    <a:pt x="9211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77800" algn="ctr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936E067-3BA8-9B24-7D1F-4213AC87A6A8}"/>
                </a:ext>
              </a:extLst>
            </p:cNvPr>
            <p:cNvGrpSpPr/>
            <p:nvPr/>
          </p:nvGrpSpPr>
          <p:grpSpPr>
            <a:xfrm>
              <a:off x="10132234" y="2888238"/>
              <a:ext cx="432812" cy="463773"/>
              <a:chOff x="10164931" y="2886273"/>
              <a:chExt cx="432812" cy="463773"/>
            </a:xfrm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76814A0C-A522-C23B-3775-AA2F203A8183}"/>
                  </a:ext>
                </a:extLst>
              </p:cNvPr>
              <p:cNvSpPr txBox="1"/>
              <p:nvPr/>
            </p:nvSpPr>
            <p:spPr>
              <a:xfrm>
                <a:off x="10164931" y="3211547"/>
                <a:ext cx="43281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R="0" lvl="0" indent="0" algn="ctr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VS Code</a:t>
                </a:r>
              </a:p>
            </p:txBody>
          </p:sp>
          <p:pic>
            <p:nvPicPr>
              <p:cNvPr id="354" name="Picture 2">
                <a:extLst>
                  <a:ext uri="{FF2B5EF4-FFF2-40B4-BE49-F238E27FC236}">
                    <a16:creationId xmlns:a16="http://schemas.microsoft.com/office/drawing/2014/main" id="{AAA80E23-7DC4-F527-B375-8D231315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7734" y="2886273"/>
                <a:ext cx="238916" cy="237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6D32014B-AD42-0354-EF73-CA5362FD0045}"/>
              </a:ext>
            </a:extLst>
          </p:cNvPr>
          <p:cNvGrpSpPr/>
          <p:nvPr/>
        </p:nvGrpSpPr>
        <p:grpSpPr>
          <a:xfrm>
            <a:off x="4722516" y="3037601"/>
            <a:ext cx="2980423" cy="775169"/>
            <a:chOff x="4722516" y="3037601"/>
            <a:chExt cx="2980423" cy="775169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14139F6-3381-FD62-1BD6-6DA6BEA0E4C9}"/>
                </a:ext>
              </a:extLst>
            </p:cNvPr>
            <p:cNvSpPr/>
            <p:nvPr/>
          </p:nvSpPr>
          <p:spPr>
            <a:xfrm>
              <a:off x="4722516" y="3037601"/>
              <a:ext cx="2980423" cy="775169"/>
            </a:xfrm>
            <a:custGeom>
              <a:avLst/>
              <a:gdLst>
                <a:gd name="connsiteX0" fmla="*/ 2888304 w 2980423"/>
                <a:gd name="connsiteY0" fmla="*/ 0 h 775169"/>
                <a:gd name="connsiteX1" fmla="*/ 2980424 w 2980423"/>
                <a:gd name="connsiteY1" fmla="*/ 92119 h 775169"/>
                <a:gd name="connsiteX2" fmla="*/ 2980424 w 2980423"/>
                <a:gd name="connsiteY2" fmla="*/ 683050 h 775169"/>
                <a:gd name="connsiteX3" fmla="*/ 2888305 w 2980423"/>
                <a:gd name="connsiteY3" fmla="*/ 775169 h 775169"/>
                <a:gd name="connsiteX4" fmla="*/ 92119 w 2980423"/>
                <a:gd name="connsiteY4" fmla="*/ 775169 h 775169"/>
                <a:gd name="connsiteX5" fmla="*/ 0 w 2980423"/>
                <a:gd name="connsiteY5" fmla="*/ 683050 h 775169"/>
                <a:gd name="connsiteX6" fmla="*/ 0 w 2980423"/>
                <a:gd name="connsiteY6" fmla="*/ 92119 h 775169"/>
                <a:gd name="connsiteX7" fmla="*/ 92119 w 2980423"/>
                <a:gd name="connsiteY7" fmla="*/ 0 h 77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0423" h="775169">
                  <a:moveTo>
                    <a:pt x="2888304" y="0"/>
                  </a:moveTo>
                  <a:cubicBezTo>
                    <a:pt x="2939180" y="0"/>
                    <a:pt x="2980424" y="41243"/>
                    <a:pt x="2980424" y="92119"/>
                  </a:cubicBezTo>
                  <a:lnTo>
                    <a:pt x="2980424" y="683050"/>
                  </a:lnTo>
                  <a:cubicBezTo>
                    <a:pt x="2980424" y="733926"/>
                    <a:pt x="2939180" y="775169"/>
                    <a:pt x="2888305" y="775169"/>
                  </a:cubicBezTo>
                  <a:lnTo>
                    <a:pt x="92119" y="775169"/>
                  </a:lnTo>
                  <a:cubicBezTo>
                    <a:pt x="41243" y="775169"/>
                    <a:pt x="0" y="733926"/>
                    <a:pt x="0" y="683050"/>
                  </a:cubicBezTo>
                  <a:lnTo>
                    <a:pt x="0" y="92119"/>
                  </a:lnTo>
                  <a:cubicBezTo>
                    <a:pt x="0" y="41243"/>
                    <a:pt x="41243" y="0"/>
                    <a:pt x="9211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77800" algn="ctr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pic>
          <p:nvPicPr>
            <p:cNvPr id="333" name="Picture 2">
              <a:extLst>
                <a:ext uri="{FF2B5EF4-FFF2-40B4-BE49-F238E27FC236}">
                  <a16:creationId xmlns:a16="http://schemas.microsoft.com/office/drawing/2014/main" id="{7D3A0423-BAF8-8FFA-BE74-A45F079B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786" y="3144854"/>
              <a:ext cx="246915" cy="245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" name="Graphic 337">
              <a:extLst>
                <a:ext uri="{FF2B5EF4-FFF2-40B4-BE49-F238E27FC236}">
                  <a16:creationId xmlns:a16="http://schemas.microsoft.com/office/drawing/2014/main" id="{4E25FFDA-6483-D5CE-5B7F-79E2AC5FB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22386" y="3106451"/>
              <a:ext cx="307092" cy="307092"/>
            </a:xfrm>
            <a:prstGeom prst="rect">
              <a:avLst/>
            </a:prstGeom>
          </p:spPr>
        </p:pic>
        <p:pic>
          <p:nvPicPr>
            <p:cNvPr id="339" name="Picture 6">
              <a:extLst>
                <a:ext uri="{FF2B5EF4-FFF2-40B4-BE49-F238E27FC236}">
                  <a16:creationId xmlns:a16="http://schemas.microsoft.com/office/drawing/2014/main" id="{F5DB046E-9F68-4C6A-1293-C96B7A9B7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459" y="3167230"/>
              <a:ext cx="227892" cy="201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34F2891-A03C-2053-C73E-A1FF9158E25B}"/>
                </a:ext>
              </a:extLst>
            </p:cNvPr>
            <p:cNvSpPr txBox="1"/>
            <p:nvPr/>
          </p:nvSpPr>
          <p:spPr>
            <a:xfrm>
              <a:off x="5417003" y="3476733"/>
              <a:ext cx="432811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VS Code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6040C87-510B-4D23-CAA6-A2468580E070}"/>
                </a:ext>
              </a:extLst>
            </p:cNvPr>
            <p:cNvSpPr txBox="1"/>
            <p:nvPr/>
          </p:nvSpPr>
          <p:spPr>
            <a:xfrm>
              <a:off x="6789420" y="3545983"/>
              <a:ext cx="833724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Custom portal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F9F02778-8EBC-3326-7608-E95372DF78F3}"/>
                </a:ext>
              </a:extLst>
            </p:cNvPr>
            <p:cNvSpPr txBox="1"/>
            <p:nvPr/>
          </p:nvSpPr>
          <p:spPr>
            <a:xfrm>
              <a:off x="5913474" y="3467378"/>
              <a:ext cx="86656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API Center </a:t>
              </a:r>
              <a:br>
                <a:rPr lang="en-US" dirty="0"/>
              </a:br>
              <a:r>
                <a:rPr lang="en-US" dirty="0"/>
                <a:t>Portal (Azure)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B1062E2-EDAA-1208-01EC-9E832F9FD6AA}"/>
                </a:ext>
              </a:extLst>
            </p:cNvPr>
            <p:cNvSpPr txBox="1"/>
            <p:nvPr/>
          </p:nvSpPr>
          <p:spPr>
            <a:xfrm>
              <a:off x="4906858" y="3476733"/>
              <a:ext cx="157094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>
                  <a:solidFill>
                    <a:schemeClr val="bg1"/>
                  </a:solidFill>
                </a:rPr>
                <a:t>CLI</a:t>
              </a:r>
            </a:p>
          </p:txBody>
        </p: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57AF1893-2216-52E1-4938-FF6158E6D24E}"/>
                </a:ext>
              </a:extLst>
            </p:cNvPr>
            <p:cNvGrpSpPr/>
            <p:nvPr/>
          </p:nvGrpSpPr>
          <p:grpSpPr>
            <a:xfrm>
              <a:off x="7049256" y="3132584"/>
              <a:ext cx="314059" cy="300966"/>
              <a:chOff x="15192633" y="-5509623"/>
              <a:chExt cx="4857751" cy="4655225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685F3555-9CC9-7B3F-4490-F33205D4345D}"/>
                  </a:ext>
                </a:extLst>
              </p:cNvPr>
              <p:cNvSpPr/>
              <p:nvPr/>
            </p:nvSpPr>
            <p:spPr>
              <a:xfrm>
                <a:off x="17100492" y="-5509623"/>
                <a:ext cx="1042986" cy="891897"/>
              </a:xfrm>
              <a:custGeom>
                <a:avLst/>
                <a:gdLst>
                  <a:gd name="connsiteX0" fmla="*/ 521136 w 1042986"/>
                  <a:gd name="connsiteY0" fmla="*/ 0 h 891897"/>
                  <a:gd name="connsiteX1" fmla="*/ 1042986 w 1042986"/>
                  <a:gd name="connsiteY1" fmla="*/ 891897 h 891897"/>
                  <a:gd name="connsiteX2" fmla="*/ 0 w 1042986"/>
                  <a:gd name="connsiteY2" fmla="*/ 891897 h 891897"/>
                  <a:gd name="connsiteX3" fmla="*/ 521136 w 1042986"/>
                  <a:gd name="connsiteY3" fmla="*/ 0 h 89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2986" h="891897">
                    <a:moveTo>
                      <a:pt x="521136" y="0"/>
                    </a:moveTo>
                    <a:cubicBezTo>
                      <a:pt x="730328" y="119"/>
                      <a:pt x="939640" y="297537"/>
                      <a:pt x="1042986" y="891897"/>
                    </a:cubicBezTo>
                    <a:lnTo>
                      <a:pt x="0" y="891897"/>
                    </a:lnTo>
                    <a:cubicBezTo>
                      <a:pt x="102870" y="297061"/>
                      <a:pt x="311944" y="-119"/>
                      <a:pt x="521136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9BB7F2F8-75B9-2947-00CC-8EC5260D8FB2}"/>
                  </a:ext>
                </a:extLst>
              </p:cNvPr>
              <p:cNvSpPr/>
              <p:nvPr/>
            </p:nvSpPr>
            <p:spPr>
              <a:xfrm>
                <a:off x="16281342" y="-5487359"/>
                <a:ext cx="1054417" cy="869632"/>
              </a:xfrm>
              <a:custGeom>
                <a:avLst/>
                <a:gdLst>
                  <a:gd name="connsiteX0" fmla="*/ 1054417 w 1054417"/>
                  <a:gd name="connsiteY0" fmla="*/ 0 h 869632"/>
                  <a:gd name="connsiteX1" fmla="*/ 704851 w 1054417"/>
                  <a:gd name="connsiteY1" fmla="*/ 869632 h 869632"/>
                  <a:gd name="connsiteX2" fmla="*/ 0 w 1054417"/>
                  <a:gd name="connsiteY2" fmla="*/ 869632 h 869632"/>
                  <a:gd name="connsiteX3" fmla="*/ 1054417 w 1054417"/>
                  <a:gd name="connsiteY3" fmla="*/ 0 h 86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4417" h="869632">
                    <a:moveTo>
                      <a:pt x="1054417" y="0"/>
                    </a:moveTo>
                    <a:cubicBezTo>
                      <a:pt x="892491" y="169545"/>
                      <a:pt x="766763" y="481012"/>
                      <a:pt x="704851" y="869632"/>
                    </a:cubicBezTo>
                    <a:lnTo>
                      <a:pt x="0" y="869632"/>
                    </a:lnTo>
                    <a:cubicBezTo>
                      <a:pt x="181927" y="428625"/>
                      <a:pt x="576263" y="96202"/>
                      <a:pt x="1054417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F80FF708-F5E6-49E1-FA4F-5199AF4C92BE}"/>
                  </a:ext>
                </a:extLst>
              </p:cNvPr>
              <p:cNvSpPr/>
              <p:nvPr/>
            </p:nvSpPr>
            <p:spPr>
              <a:xfrm>
                <a:off x="17907258" y="-5487359"/>
                <a:ext cx="1054418" cy="869632"/>
              </a:xfrm>
              <a:custGeom>
                <a:avLst/>
                <a:gdLst>
                  <a:gd name="connsiteX0" fmla="*/ 0 w 1054418"/>
                  <a:gd name="connsiteY0" fmla="*/ 0 h 869632"/>
                  <a:gd name="connsiteX1" fmla="*/ 1054418 w 1054418"/>
                  <a:gd name="connsiteY1" fmla="*/ 869632 h 869632"/>
                  <a:gd name="connsiteX2" fmla="*/ 350520 w 1054418"/>
                  <a:gd name="connsiteY2" fmla="*/ 869632 h 869632"/>
                  <a:gd name="connsiteX3" fmla="*/ 0 w 1054418"/>
                  <a:gd name="connsiteY3" fmla="*/ 0 h 86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4418" h="869632">
                    <a:moveTo>
                      <a:pt x="0" y="0"/>
                    </a:moveTo>
                    <a:cubicBezTo>
                      <a:pt x="478154" y="96202"/>
                      <a:pt x="872490" y="428625"/>
                      <a:pt x="1054418" y="869632"/>
                    </a:cubicBezTo>
                    <a:lnTo>
                      <a:pt x="350520" y="869632"/>
                    </a:lnTo>
                    <a:cubicBezTo>
                      <a:pt x="288608" y="481012"/>
                      <a:pt x="162878" y="169545"/>
                      <a:pt x="0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5794D2D-0258-B11C-A86E-23A776C2E82F}"/>
                  </a:ext>
                </a:extLst>
              </p:cNvPr>
              <p:cNvSpPr/>
              <p:nvPr/>
            </p:nvSpPr>
            <p:spPr>
              <a:xfrm>
                <a:off x="16172884" y="-4505332"/>
                <a:ext cx="798069" cy="879158"/>
              </a:xfrm>
              <a:custGeom>
                <a:avLst/>
                <a:gdLst>
                  <a:gd name="connsiteX0" fmla="*/ 67500 w 798069"/>
                  <a:gd name="connsiteY0" fmla="*/ 0 h 879158"/>
                  <a:gd name="connsiteX1" fmla="*/ 798069 w 798069"/>
                  <a:gd name="connsiteY1" fmla="*/ 0 h 879158"/>
                  <a:gd name="connsiteX2" fmla="*/ 771397 w 798069"/>
                  <a:gd name="connsiteY2" fmla="*/ 439103 h 879158"/>
                  <a:gd name="connsiteX3" fmla="*/ 798069 w 798069"/>
                  <a:gd name="connsiteY3" fmla="*/ 879158 h 879158"/>
                  <a:gd name="connsiteX4" fmla="*/ 67500 w 798069"/>
                  <a:gd name="connsiteY4" fmla="*/ 879158 h 879158"/>
                  <a:gd name="connsiteX5" fmla="*/ 4635 w 798069"/>
                  <a:gd name="connsiteY5" fmla="*/ 554355 h 879158"/>
                  <a:gd name="connsiteX6" fmla="*/ 9398 w 798069"/>
                  <a:gd name="connsiteY6" fmla="*/ 269558 h 879158"/>
                  <a:gd name="connsiteX7" fmla="*/ 67500 w 798069"/>
                  <a:gd name="connsiteY7" fmla="*/ 0 h 87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8069" h="879158">
                    <a:moveTo>
                      <a:pt x="67500" y="0"/>
                    </a:moveTo>
                    <a:cubicBezTo>
                      <a:pt x="68453" y="0"/>
                      <a:pt x="798069" y="0"/>
                      <a:pt x="798069" y="0"/>
                    </a:cubicBezTo>
                    <a:cubicBezTo>
                      <a:pt x="779969" y="139065"/>
                      <a:pt x="771397" y="285750"/>
                      <a:pt x="771397" y="439103"/>
                    </a:cubicBezTo>
                    <a:cubicBezTo>
                      <a:pt x="771397" y="593408"/>
                      <a:pt x="780923" y="740093"/>
                      <a:pt x="798069" y="879158"/>
                    </a:cubicBezTo>
                    <a:lnTo>
                      <a:pt x="67500" y="879158"/>
                    </a:lnTo>
                    <a:cubicBezTo>
                      <a:pt x="36068" y="878205"/>
                      <a:pt x="5588" y="575310"/>
                      <a:pt x="4635" y="554355"/>
                    </a:cubicBezTo>
                    <a:cubicBezTo>
                      <a:pt x="-2985" y="459105"/>
                      <a:pt x="-1080" y="363855"/>
                      <a:pt x="9398" y="269558"/>
                    </a:cubicBezTo>
                    <a:cubicBezTo>
                      <a:pt x="12255" y="243840"/>
                      <a:pt x="44640" y="0"/>
                      <a:pt x="67500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E5F397BD-3E47-C9BC-D8BE-F0117BAFE717}"/>
                  </a:ext>
                </a:extLst>
              </p:cNvPr>
              <p:cNvSpPr/>
              <p:nvPr/>
            </p:nvSpPr>
            <p:spPr>
              <a:xfrm>
                <a:off x="17056556" y="-4505331"/>
                <a:ext cx="1129784" cy="878205"/>
              </a:xfrm>
              <a:custGeom>
                <a:avLst/>
                <a:gdLst>
                  <a:gd name="connsiteX0" fmla="*/ 26790 w 1129784"/>
                  <a:gd name="connsiteY0" fmla="*/ 0 h 878205"/>
                  <a:gd name="connsiteX1" fmla="*/ 1103116 w 1129784"/>
                  <a:gd name="connsiteY1" fmla="*/ 0 h 878205"/>
                  <a:gd name="connsiteX2" fmla="*/ 1129784 w 1129784"/>
                  <a:gd name="connsiteY2" fmla="*/ 439103 h 878205"/>
                  <a:gd name="connsiteX3" fmla="*/ 1102162 w 1129784"/>
                  <a:gd name="connsiteY3" fmla="*/ 878205 h 878205"/>
                  <a:gd name="connsiteX4" fmla="*/ 26790 w 1129784"/>
                  <a:gd name="connsiteY4" fmla="*/ 878205 h 878205"/>
                  <a:gd name="connsiteX5" fmla="*/ 26790 w 1129784"/>
                  <a:gd name="connsiteY5" fmla="*/ 0 h 87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9784" h="878205">
                    <a:moveTo>
                      <a:pt x="26790" y="0"/>
                    </a:moveTo>
                    <a:lnTo>
                      <a:pt x="1103116" y="0"/>
                    </a:lnTo>
                    <a:cubicBezTo>
                      <a:pt x="1120260" y="136208"/>
                      <a:pt x="1129784" y="282893"/>
                      <a:pt x="1129784" y="439103"/>
                    </a:cubicBezTo>
                    <a:cubicBezTo>
                      <a:pt x="1129784" y="595313"/>
                      <a:pt x="1120260" y="742950"/>
                      <a:pt x="1102162" y="878205"/>
                    </a:cubicBezTo>
                    <a:lnTo>
                      <a:pt x="26790" y="878205"/>
                    </a:lnTo>
                    <a:cubicBezTo>
                      <a:pt x="-8452" y="611505"/>
                      <a:pt x="-9404" y="267653"/>
                      <a:pt x="26790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64998A34-A7FD-7669-01E3-C4272C7996E4}"/>
                  </a:ext>
                </a:extLst>
              </p:cNvPr>
              <p:cNvSpPr/>
              <p:nvPr/>
            </p:nvSpPr>
            <p:spPr>
              <a:xfrm>
                <a:off x="18272066" y="-4505332"/>
                <a:ext cx="799146" cy="879158"/>
              </a:xfrm>
              <a:custGeom>
                <a:avLst/>
                <a:gdLst>
                  <a:gd name="connsiteX0" fmla="*/ 952 w 799146"/>
                  <a:gd name="connsiteY0" fmla="*/ 0 h 879158"/>
                  <a:gd name="connsiteX1" fmla="*/ 731520 w 799146"/>
                  <a:gd name="connsiteY1" fmla="*/ 0 h 879158"/>
                  <a:gd name="connsiteX2" fmla="*/ 799146 w 799146"/>
                  <a:gd name="connsiteY2" fmla="*/ 439103 h 879158"/>
                  <a:gd name="connsiteX3" fmla="*/ 779146 w 799146"/>
                  <a:gd name="connsiteY3" fmla="*/ 679133 h 879158"/>
                  <a:gd name="connsiteX4" fmla="*/ 730566 w 799146"/>
                  <a:gd name="connsiteY4" fmla="*/ 879158 h 879158"/>
                  <a:gd name="connsiteX5" fmla="*/ 0 w 799146"/>
                  <a:gd name="connsiteY5" fmla="*/ 879158 h 879158"/>
                  <a:gd name="connsiteX6" fmla="*/ 952 w 799146"/>
                  <a:gd name="connsiteY6" fmla="*/ 0 h 87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146" h="879158">
                    <a:moveTo>
                      <a:pt x="952" y="0"/>
                    </a:moveTo>
                    <a:lnTo>
                      <a:pt x="731520" y="0"/>
                    </a:lnTo>
                    <a:cubicBezTo>
                      <a:pt x="775334" y="139065"/>
                      <a:pt x="799146" y="285750"/>
                      <a:pt x="799146" y="439103"/>
                    </a:cubicBezTo>
                    <a:cubicBezTo>
                      <a:pt x="799146" y="519113"/>
                      <a:pt x="792480" y="600075"/>
                      <a:pt x="779146" y="679133"/>
                    </a:cubicBezTo>
                    <a:cubicBezTo>
                      <a:pt x="775334" y="701993"/>
                      <a:pt x="745806" y="879158"/>
                      <a:pt x="730566" y="879158"/>
                    </a:cubicBezTo>
                    <a:lnTo>
                      <a:pt x="0" y="879158"/>
                    </a:lnTo>
                    <a:cubicBezTo>
                      <a:pt x="35242" y="603885"/>
                      <a:pt x="35242" y="275273"/>
                      <a:pt x="952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AFD4879-DE12-7823-AC2C-30519745BC09}"/>
                  </a:ext>
                </a:extLst>
              </p:cNvPr>
              <p:cNvSpPr/>
              <p:nvPr/>
            </p:nvSpPr>
            <p:spPr>
              <a:xfrm>
                <a:off x="16281342" y="-3513779"/>
                <a:ext cx="1054417" cy="868680"/>
              </a:xfrm>
              <a:custGeom>
                <a:avLst/>
                <a:gdLst>
                  <a:gd name="connsiteX0" fmla="*/ 0 w 1054417"/>
                  <a:gd name="connsiteY0" fmla="*/ 0 h 868680"/>
                  <a:gd name="connsiteX1" fmla="*/ 704851 w 1054417"/>
                  <a:gd name="connsiteY1" fmla="*/ 0 h 868680"/>
                  <a:gd name="connsiteX2" fmla="*/ 1054417 w 1054417"/>
                  <a:gd name="connsiteY2" fmla="*/ 868680 h 868680"/>
                  <a:gd name="connsiteX3" fmla="*/ 0 w 1054417"/>
                  <a:gd name="connsiteY3" fmla="*/ 0 h 86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4417" h="868680">
                    <a:moveTo>
                      <a:pt x="0" y="0"/>
                    </a:moveTo>
                    <a:lnTo>
                      <a:pt x="704851" y="0"/>
                    </a:lnTo>
                    <a:cubicBezTo>
                      <a:pt x="766763" y="387667"/>
                      <a:pt x="892491" y="699135"/>
                      <a:pt x="1054417" y="868680"/>
                    </a:cubicBezTo>
                    <a:cubicBezTo>
                      <a:pt x="576263" y="773430"/>
                      <a:pt x="182880" y="441007"/>
                      <a:pt x="0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1E3A0F6C-47E9-A00C-07B3-54AF720073C2}"/>
                  </a:ext>
                </a:extLst>
              </p:cNvPr>
              <p:cNvSpPr/>
              <p:nvPr/>
            </p:nvSpPr>
            <p:spPr>
              <a:xfrm>
                <a:off x="17100492" y="-3513779"/>
                <a:ext cx="1042034" cy="891540"/>
              </a:xfrm>
              <a:custGeom>
                <a:avLst/>
                <a:gdLst>
                  <a:gd name="connsiteX0" fmla="*/ 0 w 1042034"/>
                  <a:gd name="connsiteY0" fmla="*/ 0 h 891540"/>
                  <a:gd name="connsiteX1" fmla="*/ 1042034 w 1042034"/>
                  <a:gd name="connsiteY1" fmla="*/ 0 h 891540"/>
                  <a:gd name="connsiteX2" fmla="*/ 0 w 1042034"/>
                  <a:gd name="connsiteY2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2034" h="891540">
                    <a:moveTo>
                      <a:pt x="0" y="0"/>
                    </a:moveTo>
                    <a:lnTo>
                      <a:pt x="1042034" y="0"/>
                    </a:lnTo>
                    <a:cubicBezTo>
                      <a:pt x="834388" y="1188720"/>
                      <a:pt x="207644" y="1188720"/>
                      <a:pt x="0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2FAEC39-B914-71EA-A458-D1C5932462DE}"/>
                  </a:ext>
                </a:extLst>
              </p:cNvPr>
              <p:cNvSpPr/>
              <p:nvPr/>
            </p:nvSpPr>
            <p:spPr>
              <a:xfrm>
                <a:off x="17907258" y="-3513779"/>
                <a:ext cx="1054418" cy="868680"/>
              </a:xfrm>
              <a:custGeom>
                <a:avLst/>
                <a:gdLst>
                  <a:gd name="connsiteX0" fmla="*/ 349568 w 1054418"/>
                  <a:gd name="connsiteY0" fmla="*/ 0 h 868680"/>
                  <a:gd name="connsiteX1" fmla="*/ 1054418 w 1054418"/>
                  <a:gd name="connsiteY1" fmla="*/ 0 h 868680"/>
                  <a:gd name="connsiteX2" fmla="*/ 0 w 1054418"/>
                  <a:gd name="connsiteY2" fmla="*/ 868680 h 868680"/>
                  <a:gd name="connsiteX3" fmla="*/ 349568 w 1054418"/>
                  <a:gd name="connsiteY3" fmla="*/ 0 h 86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4418" h="868680">
                    <a:moveTo>
                      <a:pt x="349568" y="0"/>
                    </a:moveTo>
                    <a:lnTo>
                      <a:pt x="1054418" y="0"/>
                    </a:lnTo>
                    <a:cubicBezTo>
                      <a:pt x="871538" y="440055"/>
                      <a:pt x="478154" y="772477"/>
                      <a:pt x="0" y="868680"/>
                    </a:cubicBezTo>
                    <a:cubicBezTo>
                      <a:pt x="161926" y="699135"/>
                      <a:pt x="287654" y="387667"/>
                      <a:pt x="349568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76F2992B-3BF5-88EE-0122-084090E77F21}"/>
                  </a:ext>
                </a:extLst>
              </p:cNvPr>
              <p:cNvGrpSpPr/>
              <p:nvPr/>
            </p:nvGrpSpPr>
            <p:grpSpPr>
              <a:xfrm>
                <a:off x="15192633" y="-4092898"/>
                <a:ext cx="4857751" cy="3238500"/>
                <a:chOff x="15192633" y="-4092898"/>
                <a:chExt cx="4857751" cy="3238500"/>
              </a:xfrm>
            </p:grpSpPr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FC0ECA3C-0923-A2A7-D418-BA7B3A293EE6}"/>
                    </a:ext>
                  </a:extLst>
                </p:cNvPr>
                <p:cNvSpPr/>
                <p:nvPr/>
              </p:nvSpPr>
              <p:spPr>
                <a:xfrm>
                  <a:off x="15447886" y="-4092898"/>
                  <a:ext cx="4348180" cy="2831783"/>
                </a:xfrm>
                <a:custGeom>
                  <a:avLst/>
                  <a:gdLst>
                    <a:gd name="connsiteX0" fmla="*/ 92410 w 4348180"/>
                    <a:gd name="connsiteY0" fmla="*/ 0 h 2831783"/>
                    <a:gd name="connsiteX1" fmla="*/ 612475 w 4348180"/>
                    <a:gd name="connsiteY1" fmla="*/ 0 h 2831783"/>
                    <a:gd name="connsiteX2" fmla="*/ 614380 w 4348180"/>
                    <a:gd name="connsiteY2" fmla="*/ 116205 h 2831783"/>
                    <a:gd name="connsiteX3" fmla="*/ 171467 w 4348180"/>
                    <a:gd name="connsiteY3" fmla="*/ 116205 h 2831783"/>
                    <a:gd name="connsiteX4" fmla="*/ 115270 w 4348180"/>
                    <a:gd name="connsiteY4" fmla="*/ 172402 h 2831783"/>
                    <a:gd name="connsiteX5" fmla="*/ 115270 w 4348180"/>
                    <a:gd name="connsiteY5" fmla="*/ 2661285 h 2831783"/>
                    <a:gd name="connsiteX6" fmla="*/ 171467 w 4348180"/>
                    <a:gd name="connsiteY6" fmla="*/ 2717482 h 2831783"/>
                    <a:gd name="connsiteX7" fmla="*/ 4174826 w 4348180"/>
                    <a:gd name="connsiteY7" fmla="*/ 2717482 h 2831783"/>
                    <a:gd name="connsiteX8" fmla="*/ 4231022 w 4348180"/>
                    <a:gd name="connsiteY8" fmla="*/ 2661285 h 2831783"/>
                    <a:gd name="connsiteX9" fmla="*/ 4231022 w 4348180"/>
                    <a:gd name="connsiteY9" fmla="*/ 173355 h 2831783"/>
                    <a:gd name="connsiteX10" fmla="*/ 4174826 w 4348180"/>
                    <a:gd name="connsiteY10" fmla="*/ 117157 h 2831783"/>
                    <a:gd name="connsiteX11" fmla="*/ 3732866 w 4348180"/>
                    <a:gd name="connsiteY11" fmla="*/ 117157 h 2831783"/>
                    <a:gd name="connsiteX12" fmla="*/ 3735722 w 4348180"/>
                    <a:gd name="connsiteY12" fmla="*/ 952 h 2831783"/>
                    <a:gd name="connsiteX13" fmla="*/ 4254834 w 4348180"/>
                    <a:gd name="connsiteY13" fmla="*/ 952 h 2831783"/>
                    <a:gd name="connsiteX14" fmla="*/ 4348180 w 4348180"/>
                    <a:gd name="connsiteY14" fmla="*/ 93345 h 2831783"/>
                    <a:gd name="connsiteX15" fmla="*/ 4348180 w 4348180"/>
                    <a:gd name="connsiteY15" fmla="*/ 2739390 h 2831783"/>
                    <a:gd name="connsiteX16" fmla="*/ 4255786 w 4348180"/>
                    <a:gd name="connsiteY16" fmla="*/ 2831783 h 2831783"/>
                    <a:gd name="connsiteX17" fmla="*/ 91457 w 4348180"/>
                    <a:gd name="connsiteY17" fmla="*/ 2831783 h 2831783"/>
                    <a:gd name="connsiteX18" fmla="*/ 17 w 4348180"/>
                    <a:gd name="connsiteY18" fmla="*/ 2739390 h 2831783"/>
                    <a:gd name="connsiteX19" fmla="*/ 17 w 4348180"/>
                    <a:gd name="connsiteY19" fmla="*/ 92392 h 2831783"/>
                    <a:gd name="connsiteX20" fmla="*/ 92410 w 4348180"/>
                    <a:gd name="connsiteY20" fmla="*/ 0 h 2831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48180" h="2831783">
                      <a:moveTo>
                        <a:pt x="92410" y="0"/>
                      </a:moveTo>
                      <a:lnTo>
                        <a:pt x="612475" y="0"/>
                      </a:lnTo>
                      <a:cubicBezTo>
                        <a:pt x="610570" y="39052"/>
                        <a:pt x="613427" y="78105"/>
                        <a:pt x="614380" y="116205"/>
                      </a:cubicBezTo>
                      <a:lnTo>
                        <a:pt x="171467" y="116205"/>
                      </a:lnTo>
                      <a:cubicBezTo>
                        <a:pt x="140987" y="116205"/>
                        <a:pt x="115270" y="141922"/>
                        <a:pt x="115270" y="172402"/>
                      </a:cubicBezTo>
                      <a:lnTo>
                        <a:pt x="115270" y="2661285"/>
                      </a:lnTo>
                      <a:cubicBezTo>
                        <a:pt x="115270" y="2691765"/>
                        <a:pt x="140987" y="2717482"/>
                        <a:pt x="171467" y="2717482"/>
                      </a:cubicBezTo>
                      <a:lnTo>
                        <a:pt x="4174826" y="2717482"/>
                      </a:lnTo>
                      <a:cubicBezTo>
                        <a:pt x="4205306" y="2717482"/>
                        <a:pt x="4231022" y="2691765"/>
                        <a:pt x="4231022" y="2661285"/>
                      </a:cubicBezTo>
                      <a:lnTo>
                        <a:pt x="4231022" y="173355"/>
                      </a:lnTo>
                      <a:cubicBezTo>
                        <a:pt x="4231022" y="142875"/>
                        <a:pt x="4205306" y="117157"/>
                        <a:pt x="4174826" y="117157"/>
                      </a:cubicBezTo>
                      <a:lnTo>
                        <a:pt x="3732866" y="117157"/>
                      </a:lnTo>
                      <a:cubicBezTo>
                        <a:pt x="3734770" y="79057"/>
                        <a:pt x="3735722" y="39052"/>
                        <a:pt x="3735722" y="952"/>
                      </a:cubicBezTo>
                      <a:lnTo>
                        <a:pt x="4254834" y="952"/>
                      </a:lnTo>
                      <a:cubicBezTo>
                        <a:pt x="4306270" y="952"/>
                        <a:pt x="4348180" y="41910"/>
                        <a:pt x="4348180" y="93345"/>
                      </a:cubicBezTo>
                      <a:lnTo>
                        <a:pt x="4348180" y="2739390"/>
                      </a:lnTo>
                      <a:cubicBezTo>
                        <a:pt x="4348180" y="2789872"/>
                        <a:pt x="4307222" y="2830830"/>
                        <a:pt x="4255786" y="2831783"/>
                      </a:cubicBezTo>
                      <a:lnTo>
                        <a:pt x="91457" y="2831783"/>
                      </a:lnTo>
                      <a:cubicBezTo>
                        <a:pt x="40022" y="2831783"/>
                        <a:pt x="-935" y="2789872"/>
                        <a:pt x="17" y="2739390"/>
                      </a:cubicBezTo>
                      <a:lnTo>
                        <a:pt x="17" y="92392"/>
                      </a:lnTo>
                      <a:cubicBezTo>
                        <a:pt x="17" y="41910"/>
                        <a:pt x="40975" y="0"/>
                        <a:pt x="92410" y="0"/>
                      </a:cubicBezTo>
                      <a:close/>
                    </a:path>
                  </a:pathLst>
                </a:custGeom>
                <a:solidFill>
                  <a:srgbClr val="B85CB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51664BC7-5C09-22FA-78B1-DDD3D181DB43}"/>
                    </a:ext>
                  </a:extLst>
                </p:cNvPr>
                <p:cNvSpPr/>
                <p:nvPr/>
              </p:nvSpPr>
              <p:spPr>
                <a:xfrm>
                  <a:off x="15192633" y="-1148721"/>
                  <a:ext cx="4857751" cy="294323"/>
                </a:xfrm>
                <a:custGeom>
                  <a:avLst/>
                  <a:gdLst>
                    <a:gd name="connsiteX0" fmla="*/ 14288 w 4857751"/>
                    <a:gd name="connsiteY0" fmla="*/ 0 h 294323"/>
                    <a:gd name="connsiteX1" fmla="*/ 346710 w 4857751"/>
                    <a:gd name="connsiteY1" fmla="*/ 0 h 294323"/>
                    <a:gd name="connsiteX2" fmla="*/ 1426845 w 4857751"/>
                    <a:gd name="connsiteY2" fmla="*/ 953 h 294323"/>
                    <a:gd name="connsiteX3" fmla="*/ 1426845 w 4857751"/>
                    <a:gd name="connsiteY3" fmla="*/ 103823 h 294323"/>
                    <a:gd name="connsiteX4" fmla="*/ 1525905 w 4857751"/>
                    <a:gd name="connsiteY4" fmla="*/ 202883 h 294323"/>
                    <a:gd name="connsiteX5" fmla="*/ 3331845 w 4857751"/>
                    <a:gd name="connsiteY5" fmla="*/ 202883 h 294323"/>
                    <a:gd name="connsiteX6" fmla="*/ 3431859 w 4857751"/>
                    <a:gd name="connsiteY6" fmla="*/ 103823 h 294323"/>
                    <a:gd name="connsiteX7" fmla="*/ 3431859 w 4857751"/>
                    <a:gd name="connsiteY7" fmla="*/ 953 h 294323"/>
                    <a:gd name="connsiteX8" fmla="*/ 4511039 w 4857751"/>
                    <a:gd name="connsiteY8" fmla="*/ 0 h 294323"/>
                    <a:gd name="connsiteX9" fmla="*/ 4843463 w 4857751"/>
                    <a:gd name="connsiteY9" fmla="*/ 0 h 294323"/>
                    <a:gd name="connsiteX10" fmla="*/ 4857751 w 4857751"/>
                    <a:gd name="connsiteY10" fmla="*/ 14288 h 294323"/>
                    <a:gd name="connsiteX11" fmla="*/ 4857751 w 4857751"/>
                    <a:gd name="connsiteY11" fmla="*/ 280035 h 294323"/>
                    <a:gd name="connsiteX12" fmla="*/ 4843463 w 4857751"/>
                    <a:gd name="connsiteY12" fmla="*/ 294323 h 294323"/>
                    <a:gd name="connsiteX13" fmla="*/ 14288 w 4857751"/>
                    <a:gd name="connsiteY13" fmla="*/ 294323 h 294323"/>
                    <a:gd name="connsiteX14" fmla="*/ 0 w 4857751"/>
                    <a:gd name="connsiteY14" fmla="*/ 280035 h 294323"/>
                    <a:gd name="connsiteX15" fmla="*/ 0 w 4857751"/>
                    <a:gd name="connsiteY15" fmla="*/ 14288 h 294323"/>
                    <a:gd name="connsiteX16" fmla="*/ 14288 w 4857751"/>
                    <a:gd name="connsiteY16" fmla="*/ 0 h 29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57751" h="294323">
                      <a:moveTo>
                        <a:pt x="14288" y="0"/>
                      </a:moveTo>
                      <a:lnTo>
                        <a:pt x="346710" y="0"/>
                      </a:lnTo>
                      <a:cubicBezTo>
                        <a:pt x="345758" y="1906"/>
                        <a:pt x="1426845" y="953"/>
                        <a:pt x="1426845" y="953"/>
                      </a:cubicBezTo>
                      <a:lnTo>
                        <a:pt x="1426845" y="103823"/>
                      </a:lnTo>
                      <a:cubicBezTo>
                        <a:pt x="1426845" y="158116"/>
                        <a:pt x="1470660" y="202883"/>
                        <a:pt x="1525905" y="202883"/>
                      </a:cubicBezTo>
                      <a:lnTo>
                        <a:pt x="3331845" y="202883"/>
                      </a:lnTo>
                      <a:cubicBezTo>
                        <a:pt x="3387091" y="202883"/>
                        <a:pt x="3431859" y="159068"/>
                        <a:pt x="3431859" y="103823"/>
                      </a:cubicBezTo>
                      <a:lnTo>
                        <a:pt x="3431859" y="953"/>
                      </a:lnTo>
                      <a:cubicBezTo>
                        <a:pt x="3432811" y="0"/>
                        <a:pt x="4511039" y="1906"/>
                        <a:pt x="4511039" y="0"/>
                      </a:cubicBezTo>
                      <a:lnTo>
                        <a:pt x="4843463" y="0"/>
                      </a:lnTo>
                      <a:cubicBezTo>
                        <a:pt x="4852035" y="0"/>
                        <a:pt x="4857751" y="6668"/>
                        <a:pt x="4857751" y="14288"/>
                      </a:cubicBezTo>
                      <a:lnTo>
                        <a:pt x="4857751" y="280035"/>
                      </a:lnTo>
                      <a:cubicBezTo>
                        <a:pt x="4857751" y="288608"/>
                        <a:pt x="4851083" y="294323"/>
                        <a:pt x="4843463" y="294323"/>
                      </a:cubicBezTo>
                      <a:lnTo>
                        <a:pt x="14288" y="294323"/>
                      </a:lnTo>
                      <a:cubicBezTo>
                        <a:pt x="5715" y="294323"/>
                        <a:pt x="0" y="287656"/>
                        <a:pt x="0" y="280035"/>
                      </a:cubicBezTo>
                      <a:lnTo>
                        <a:pt x="0" y="14288"/>
                      </a:lnTo>
                      <a:cubicBezTo>
                        <a:pt x="0" y="6668"/>
                        <a:pt x="6668" y="0"/>
                        <a:pt x="14288" y="0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07F85028-C7B6-72B1-452D-8CE5DEA9D7DE}"/>
                    </a:ext>
                  </a:extLst>
                </p:cNvPr>
                <p:cNvSpPr/>
                <p:nvPr/>
              </p:nvSpPr>
              <p:spPr>
                <a:xfrm>
                  <a:off x="16730922" y="-1147768"/>
                  <a:ext cx="1781175" cy="89535"/>
                </a:xfrm>
                <a:custGeom>
                  <a:avLst/>
                  <a:gdLst>
                    <a:gd name="connsiteX0" fmla="*/ 0 w 1781175"/>
                    <a:gd name="connsiteY0" fmla="*/ 0 h 89535"/>
                    <a:gd name="connsiteX1" fmla="*/ 1781175 w 1781175"/>
                    <a:gd name="connsiteY1" fmla="*/ 0 h 89535"/>
                    <a:gd name="connsiteX2" fmla="*/ 1781175 w 1781175"/>
                    <a:gd name="connsiteY2" fmla="*/ 89535 h 89535"/>
                    <a:gd name="connsiteX3" fmla="*/ 0 w 1781175"/>
                    <a:gd name="connsiteY3" fmla="*/ 89535 h 89535"/>
                    <a:gd name="connsiteX4" fmla="*/ 0 w 1781175"/>
                    <a:gd name="connsiteY4" fmla="*/ 0 h 89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1175" h="89535">
                      <a:moveTo>
                        <a:pt x="0" y="0"/>
                      </a:moveTo>
                      <a:lnTo>
                        <a:pt x="1781175" y="0"/>
                      </a:lnTo>
                      <a:lnTo>
                        <a:pt x="1781175" y="89535"/>
                      </a:lnTo>
                      <a:lnTo>
                        <a:pt x="0" y="895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A1B49F1F-F269-5780-67DB-AE9DF02AB5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71827" y="2983600"/>
            <a:ext cx="210415" cy="210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CAD7D8-D702-AD53-9867-1F640FDC2EE7}"/>
              </a:ext>
            </a:extLst>
          </p:cNvPr>
          <p:cNvSpPr txBox="1"/>
          <p:nvPr/>
        </p:nvSpPr>
        <p:spPr>
          <a:xfrm>
            <a:off x="10700285" y="3215336"/>
            <a:ext cx="57066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API Center </a:t>
            </a:r>
          </a:p>
          <a:p>
            <a:r>
              <a:rPr lang="en-US" dirty="0"/>
              <a:t>Extension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B9E1DA-71EC-1190-E601-6A4D603D998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06586" y="4373880"/>
            <a:ext cx="310655" cy="310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D8E342-BDAA-24C3-60DF-EA341D250B96}"/>
              </a:ext>
            </a:extLst>
          </p:cNvPr>
          <p:cNvSpPr txBox="1"/>
          <p:nvPr/>
        </p:nvSpPr>
        <p:spPr>
          <a:xfrm>
            <a:off x="10399088" y="4696088"/>
            <a:ext cx="35907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0D991-9328-7913-CCCF-F053DFD9966F}"/>
              </a:ext>
            </a:extLst>
          </p:cNvPr>
          <p:cNvSpPr txBox="1"/>
          <p:nvPr/>
        </p:nvSpPr>
        <p:spPr>
          <a:xfrm>
            <a:off x="5933044" y="5928610"/>
            <a:ext cx="57868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Flights API</a:t>
            </a:r>
          </a:p>
          <a:p>
            <a:r>
              <a:rPr lang="en-US" dirty="0"/>
              <a:t>(GRAPHQL)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13D8B-E6D2-ADDD-E5FC-9A8F55725F88}"/>
              </a:ext>
            </a:extLst>
          </p:cNvPr>
          <p:cNvSpPr txBox="1"/>
          <p:nvPr/>
        </p:nvSpPr>
        <p:spPr>
          <a:xfrm>
            <a:off x="7355135" y="5919239"/>
            <a:ext cx="60753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Services API</a:t>
            </a:r>
          </a:p>
          <a:p>
            <a:r>
              <a:rPr lang="en-US" dirty="0"/>
              <a:t>(REST)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C019D4-6642-D059-CAA1-03F48684AA3A}"/>
              </a:ext>
            </a:extLst>
          </p:cNvPr>
          <p:cNvGrpSpPr>
            <a:grpSpLocks/>
          </p:cNvGrpSpPr>
          <p:nvPr/>
        </p:nvGrpSpPr>
        <p:grpSpPr>
          <a:xfrm>
            <a:off x="5107307" y="2076821"/>
            <a:ext cx="491936" cy="491932"/>
            <a:chOff x="1949002" y="5381673"/>
            <a:chExt cx="491936" cy="4919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B25E18-D2A1-E8CB-95C9-EE3129E4AE96}"/>
                </a:ext>
              </a:extLst>
            </p:cNvPr>
            <p:cNvGrpSpPr/>
            <p:nvPr/>
          </p:nvGrpSpPr>
          <p:grpSpPr>
            <a:xfrm>
              <a:off x="1949002" y="5381673"/>
              <a:ext cx="491936" cy="491932"/>
              <a:chOff x="4021274" y="2316480"/>
              <a:chExt cx="665418" cy="665412"/>
            </a:xfrm>
          </p:grpSpPr>
          <p:sp>
            <p:nvSpPr>
              <p:cNvPr id="26" name="Oval 32_1">
                <a:extLst>
                  <a:ext uri="{FF2B5EF4-FFF2-40B4-BE49-F238E27FC236}">
                    <a16:creationId xmlns:a16="http://schemas.microsoft.com/office/drawing/2014/main" id="{4AB28627-4DF9-2D2A-80A4-750C715E2D46}"/>
                  </a:ext>
                </a:extLst>
              </p:cNvPr>
              <p:cNvSpPr/>
              <p:nvPr/>
            </p:nvSpPr>
            <p:spPr bwMode="auto">
              <a:xfrm>
                <a:off x="4021274" y="2316480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D5D90FB-1DB3-FFE3-2199-8C9E2ADCB49C}"/>
                  </a:ext>
                </a:extLst>
              </p:cNvPr>
              <p:cNvSpPr/>
              <p:nvPr/>
            </p:nvSpPr>
            <p:spPr bwMode="auto">
              <a:xfrm>
                <a:off x="4106756" y="2401961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B88135-6EB1-3DE8-D993-0AB8AA49714A}"/>
                </a:ext>
              </a:extLst>
            </p:cNvPr>
            <p:cNvGrpSpPr/>
            <p:nvPr/>
          </p:nvGrpSpPr>
          <p:grpSpPr>
            <a:xfrm>
              <a:off x="2095750" y="5543474"/>
              <a:ext cx="198435" cy="168331"/>
              <a:chOff x="13457386" y="-1009734"/>
              <a:chExt cx="4876790" cy="4136878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A9AC71D-46F4-95F4-416C-0E10D04B5206}"/>
                  </a:ext>
                </a:extLst>
              </p:cNvPr>
              <p:cNvSpPr/>
              <p:nvPr/>
            </p:nvSpPr>
            <p:spPr>
              <a:xfrm>
                <a:off x="17253041" y="1223688"/>
                <a:ext cx="1081135" cy="1903437"/>
              </a:xfrm>
              <a:custGeom>
                <a:avLst/>
                <a:gdLst>
                  <a:gd name="connsiteX0" fmla="*/ 377152 w 1081135"/>
                  <a:gd name="connsiteY0" fmla="*/ 0 h 1903437"/>
                  <a:gd name="connsiteX1" fmla="*/ 0 w 1081135"/>
                  <a:gd name="connsiteY1" fmla="*/ 0 h 1903437"/>
                  <a:gd name="connsiteX2" fmla="*/ 59446 w 1081135"/>
                  <a:gd name="connsiteY2" fmla="*/ 337223 h 1903437"/>
                  <a:gd name="connsiteX3" fmla="*/ 59446 w 1081135"/>
                  <a:gd name="connsiteY3" fmla="*/ 1762639 h 1903437"/>
                  <a:gd name="connsiteX4" fmla="*/ 35223 w 1081135"/>
                  <a:gd name="connsiteY4" fmla="*/ 1903438 h 1903437"/>
                  <a:gd name="connsiteX5" fmla="*/ 658740 w 1081135"/>
                  <a:gd name="connsiteY5" fmla="*/ 1903438 h 1903437"/>
                  <a:gd name="connsiteX6" fmla="*/ 1081135 w 1081135"/>
                  <a:gd name="connsiteY6" fmla="*/ 1481042 h 1903437"/>
                  <a:gd name="connsiteX7" fmla="*/ 1081135 w 1081135"/>
                  <a:gd name="connsiteY7" fmla="*/ 703983 h 1903437"/>
                  <a:gd name="connsiteX8" fmla="*/ 377152 w 1081135"/>
                  <a:gd name="connsiteY8" fmla="*/ 0 h 190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35" h="1903437">
                    <a:moveTo>
                      <a:pt x="377152" y="0"/>
                    </a:moveTo>
                    <a:lnTo>
                      <a:pt x="0" y="0"/>
                    </a:lnTo>
                    <a:cubicBezTo>
                      <a:pt x="38443" y="105251"/>
                      <a:pt x="59446" y="218837"/>
                      <a:pt x="59446" y="337223"/>
                    </a:cubicBezTo>
                    <a:lnTo>
                      <a:pt x="59446" y="1762639"/>
                    </a:lnTo>
                    <a:cubicBezTo>
                      <a:pt x="59446" y="1811998"/>
                      <a:pt x="50854" y="1859375"/>
                      <a:pt x="35223" y="1903438"/>
                    </a:cubicBezTo>
                    <a:lnTo>
                      <a:pt x="658740" y="1903438"/>
                    </a:lnTo>
                    <a:cubicBezTo>
                      <a:pt x="891654" y="1903438"/>
                      <a:pt x="1081135" y="1713947"/>
                      <a:pt x="1081135" y="1481042"/>
                    </a:cubicBezTo>
                    <a:lnTo>
                      <a:pt x="1081135" y="703983"/>
                    </a:lnTo>
                    <a:cubicBezTo>
                      <a:pt x="1081145" y="315811"/>
                      <a:pt x="765334" y="0"/>
                      <a:pt x="377152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CBF92D4-476A-AED3-9889-539FEC7ED960}"/>
                  </a:ext>
                </a:extLst>
              </p:cNvPr>
              <p:cNvSpPr/>
              <p:nvPr/>
            </p:nvSpPr>
            <p:spPr>
              <a:xfrm>
                <a:off x="13457386" y="1223697"/>
                <a:ext cx="1081144" cy="1903447"/>
              </a:xfrm>
              <a:custGeom>
                <a:avLst/>
                <a:gdLst>
                  <a:gd name="connsiteX0" fmla="*/ 1021699 w 1081144"/>
                  <a:gd name="connsiteY0" fmla="*/ 337223 h 1903447"/>
                  <a:gd name="connsiteX1" fmla="*/ 1081145 w 1081144"/>
                  <a:gd name="connsiteY1" fmla="*/ 0 h 1903447"/>
                  <a:gd name="connsiteX2" fmla="*/ 703993 w 1081144"/>
                  <a:gd name="connsiteY2" fmla="*/ 0 h 1903447"/>
                  <a:gd name="connsiteX3" fmla="*/ 0 w 1081144"/>
                  <a:gd name="connsiteY3" fmla="*/ 703993 h 1903447"/>
                  <a:gd name="connsiteX4" fmla="*/ 0 w 1081144"/>
                  <a:gd name="connsiteY4" fmla="*/ 1481052 h 1903447"/>
                  <a:gd name="connsiteX5" fmla="*/ 422396 w 1081144"/>
                  <a:gd name="connsiteY5" fmla="*/ 1903447 h 1903447"/>
                  <a:gd name="connsiteX6" fmla="*/ 1045921 w 1081144"/>
                  <a:gd name="connsiteY6" fmla="*/ 1903447 h 1903447"/>
                  <a:gd name="connsiteX7" fmla="*/ 1021699 w 1081144"/>
                  <a:gd name="connsiteY7" fmla="*/ 1762639 h 1903447"/>
                  <a:gd name="connsiteX8" fmla="*/ 1021699 w 1081144"/>
                  <a:gd name="connsiteY8" fmla="*/ 337223 h 190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44" h="1903447">
                    <a:moveTo>
                      <a:pt x="1021699" y="337223"/>
                    </a:moveTo>
                    <a:cubicBezTo>
                      <a:pt x="1021699" y="218827"/>
                      <a:pt x="1042702" y="105251"/>
                      <a:pt x="1081145" y="0"/>
                    </a:cubicBez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1481052"/>
                    </a:lnTo>
                    <a:cubicBezTo>
                      <a:pt x="0" y="1713957"/>
                      <a:pt x="189481" y="1903447"/>
                      <a:pt x="422396" y="1903447"/>
                    </a:cubicBezTo>
                    <a:lnTo>
                      <a:pt x="1045921" y="1903447"/>
                    </a:lnTo>
                    <a:cubicBezTo>
                      <a:pt x="1030291" y="1859366"/>
                      <a:pt x="1021699" y="1811998"/>
                      <a:pt x="1021699" y="1762639"/>
                    </a:cubicBezTo>
                    <a:lnTo>
                      <a:pt x="1021699" y="337223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BC1FE85-2A94-9D55-E543-006C3C704B29}"/>
                  </a:ext>
                </a:extLst>
              </p:cNvPr>
              <p:cNvSpPr/>
              <p:nvPr/>
            </p:nvSpPr>
            <p:spPr>
              <a:xfrm>
                <a:off x="14760682" y="856927"/>
                <a:ext cx="2270207" cy="2270207"/>
              </a:xfrm>
              <a:custGeom>
                <a:avLst/>
                <a:gdLst>
                  <a:gd name="connsiteX0" fmla="*/ 1566215 w 2270207"/>
                  <a:gd name="connsiteY0" fmla="*/ 0 h 2270207"/>
                  <a:gd name="connsiteX1" fmla="*/ 703993 w 2270207"/>
                  <a:gd name="connsiteY1" fmla="*/ 0 h 2270207"/>
                  <a:gd name="connsiteX2" fmla="*/ 0 w 2270207"/>
                  <a:gd name="connsiteY2" fmla="*/ 703993 h 2270207"/>
                  <a:gd name="connsiteX3" fmla="*/ 0 w 2270207"/>
                  <a:gd name="connsiteY3" fmla="*/ 2129409 h 2270207"/>
                  <a:gd name="connsiteX4" fmla="*/ 140799 w 2270207"/>
                  <a:gd name="connsiteY4" fmla="*/ 2270208 h 2270207"/>
                  <a:gd name="connsiteX5" fmla="*/ 2129409 w 2270207"/>
                  <a:gd name="connsiteY5" fmla="*/ 2270208 h 2270207"/>
                  <a:gd name="connsiteX6" fmla="*/ 2270208 w 2270207"/>
                  <a:gd name="connsiteY6" fmla="*/ 2129409 h 2270207"/>
                  <a:gd name="connsiteX7" fmla="*/ 2270208 w 2270207"/>
                  <a:gd name="connsiteY7" fmla="*/ 703993 h 2270207"/>
                  <a:gd name="connsiteX8" fmla="*/ 1566215 w 2270207"/>
                  <a:gd name="connsiteY8" fmla="*/ 0 h 227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0207" h="2270207">
                    <a:moveTo>
                      <a:pt x="1566215" y="0"/>
                    </a:move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2129409"/>
                    </a:lnTo>
                    <a:cubicBezTo>
                      <a:pt x="0" y="2207162"/>
                      <a:pt x="63037" y="2270208"/>
                      <a:pt x="140799" y="2270208"/>
                    </a:cubicBezTo>
                    <a:lnTo>
                      <a:pt x="2129409" y="2270208"/>
                    </a:lnTo>
                    <a:cubicBezTo>
                      <a:pt x="2207171" y="2270208"/>
                      <a:pt x="2270208" y="2207171"/>
                      <a:pt x="2270208" y="2129409"/>
                    </a:cubicBezTo>
                    <a:lnTo>
                      <a:pt x="2270208" y="703993"/>
                    </a:lnTo>
                    <a:cubicBezTo>
                      <a:pt x="2270208" y="315811"/>
                      <a:pt x="1954397" y="0"/>
                      <a:pt x="156621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7DB2591-BDD7-B298-9648-F0AFCFECE1BC}"/>
                  </a:ext>
                </a:extLst>
              </p:cNvPr>
              <p:cNvSpPr/>
              <p:nvPr/>
            </p:nvSpPr>
            <p:spPr>
              <a:xfrm>
                <a:off x="15049146" y="-1009734"/>
                <a:ext cx="1693278" cy="1693287"/>
              </a:xfrm>
              <a:custGeom>
                <a:avLst/>
                <a:gdLst>
                  <a:gd name="connsiteX0" fmla="*/ 846639 w 1693278"/>
                  <a:gd name="connsiteY0" fmla="*/ 0 h 1693287"/>
                  <a:gd name="connsiteX1" fmla="*/ 0 w 1693278"/>
                  <a:gd name="connsiteY1" fmla="*/ 846649 h 1693287"/>
                  <a:gd name="connsiteX2" fmla="*/ 432883 w 1693278"/>
                  <a:gd name="connsiteY2" fmla="*/ 1585065 h 1693287"/>
                  <a:gd name="connsiteX3" fmla="*/ 846639 w 1693278"/>
                  <a:gd name="connsiteY3" fmla="*/ 1693288 h 1693287"/>
                  <a:gd name="connsiteX4" fmla="*/ 1260396 w 1693278"/>
                  <a:gd name="connsiteY4" fmla="*/ 1585065 h 1693287"/>
                  <a:gd name="connsiteX5" fmla="*/ 1693278 w 1693278"/>
                  <a:gd name="connsiteY5" fmla="*/ 846649 h 1693287"/>
                  <a:gd name="connsiteX6" fmla="*/ 846639 w 1693278"/>
                  <a:gd name="connsiteY6" fmla="*/ 0 h 169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3278" h="1693287">
                    <a:moveTo>
                      <a:pt x="846639" y="0"/>
                    </a:moveTo>
                    <a:cubicBezTo>
                      <a:pt x="379800" y="0"/>
                      <a:pt x="0" y="379800"/>
                      <a:pt x="0" y="846649"/>
                    </a:cubicBezTo>
                    <a:cubicBezTo>
                      <a:pt x="0" y="1163307"/>
                      <a:pt x="174774" y="1439866"/>
                      <a:pt x="432883" y="1585065"/>
                    </a:cubicBezTo>
                    <a:cubicBezTo>
                      <a:pt x="555308" y="1653931"/>
                      <a:pt x="696449" y="1693288"/>
                      <a:pt x="846639" y="1693288"/>
                    </a:cubicBezTo>
                    <a:cubicBezTo>
                      <a:pt x="996829" y="1693288"/>
                      <a:pt x="1137971" y="1653931"/>
                      <a:pt x="1260396" y="1585065"/>
                    </a:cubicBezTo>
                    <a:cubicBezTo>
                      <a:pt x="1518514" y="1439866"/>
                      <a:pt x="1693278" y="1163298"/>
                      <a:pt x="1693278" y="846649"/>
                    </a:cubicBezTo>
                    <a:cubicBezTo>
                      <a:pt x="1693278" y="379809"/>
                      <a:pt x="1313478" y="0"/>
                      <a:pt x="84663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3A2C20A-47B9-7503-91FD-B0759994F7FB}"/>
                  </a:ext>
                </a:extLst>
              </p:cNvPr>
              <p:cNvSpPr/>
              <p:nvPr/>
            </p:nvSpPr>
            <p:spPr>
              <a:xfrm>
                <a:off x="13775930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633174 w 1266348"/>
                  <a:gd name="connsiteY2" fmla="*/ 1266349 h 1266348"/>
                  <a:gd name="connsiteX3" fmla="*/ 882682 w 1266348"/>
                  <a:gd name="connsiteY3" fmla="*/ 1215028 h 1266348"/>
                  <a:gd name="connsiteX4" fmla="*/ 1191930 w 1266348"/>
                  <a:gd name="connsiteY4" fmla="*/ 930612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982313"/>
                      <a:pt x="284036" y="1266349"/>
                      <a:pt x="633174" y="1266349"/>
                    </a:cubicBezTo>
                    <a:cubicBezTo>
                      <a:pt x="721738" y="1266349"/>
                      <a:pt x="806072" y="1248004"/>
                      <a:pt x="882682" y="1215028"/>
                    </a:cubicBezTo>
                    <a:cubicBezTo>
                      <a:pt x="1015136" y="1158002"/>
                      <a:pt x="1124350" y="1057056"/>
                      <a:pt x="1191930" y="930612"/>
                    </a:cubicBezTo>
                    <a:cubicBezTo>
                      <a:pt x="1239364" y="841867"/>
                      <a:pt x="1266349" y="740626"/>
                      <a:pt x="1266349" y="633174"/>
                    </a:cubicBezTo>
                    <a:cubicBezTo>
                      <a:pt x="1266349" y="284045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721CA19-7E6A-EDB7-7457-2DF1ED4DE56E}"/>
                  </a:ext>
                </a:extLst>
              </p:cNvPr>
              <p:cNvSpPr/>
              <p:nvPr/>
            </p:nvSpPr>
            <p:spPr>
              <a:xfrm>
                <a:off x="16749292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74419 w 1266348"/>
                  <a:gd name="connsiteY2" fmla="*/ 930612 h 1266348"/>
                  <a:gd name="connsiteX3" fmla="*/ 383667 w 1266348"/>
                  <a:gd name="connsiteY3" fmla="*/ 1215028 h 1266348"/>
                  <a:gd name="connsiteX4" fmla="*/ 633174 w 1266348"/>
                  <a:gd name="connsiteY4" fmla="*/ 1266349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740635"/>
                      <a:pt x="26984" y="841877"/>
                      <a:pt x="74419" y="930612"/>
                    </a:cubicBezTo>
                    <a:cubicBezTo>
                      <a:pt x="141999" y="1057066"/>
                      <a:pt x="251212" y="1158011"/>
                      <a:pt x="383667" y="1215028"/>
                    </a:cubicBezTo>
                    <a:cubicBezTo>
                      <a:pt x="460277" y="1248004"/>
                      <a:pt x="544611" y="1266349"/>
                      <a:pt x="633174" y="1266349"/>
                    </a:cubicBezTo>
                    <a:cubicBezTo>
                      <a:pt x="982313" y="1266349"/>
                      <a:pt x="1266349" y="982313"/>
                      <a:pt x="1266349" y="633174"/>
                    </a:cubicBezTo>
                    <a:cubicBezTo>
                      <a:pt x="1266349" y="284036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07C05FE-9EFC-2560-3D32-DAAF7B14265D}"/>
              </a:ext>
            </a:extLst>
          </p:cNvPr>
          <p:cNvSpPr txBox="1"/>
          <p:nvPr/>
        </p:nvSpPr>
        <p:spPr>
          <a:xfrm>
            <a:off x="5090057" y="1882409"/>
            <a:ext cx="1324117" cy="3154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14367">
              <a:defRPr sz="900">
                <a:solidFill>
                  <a:schemeClr val="bg1"/>
                </a:solidFill>
              </a:defRPr>
            </a:lvl1pPr>
          </a:lstStyle>
          <a:p>
            <a:pPr algn="r">
              <a:spcAft>
                <a:spcPts val="300"/>
              </a:spcAft>
            </a:pPr>
            <a:r>
              <a:rPr lang="en-US" dirty="0">
                <a:solidFill>
                  <a:srgbClr val="0078D4"/>
                </a:solidFill>
              </a:rPr>
              <a:t>API Consumers</a:t>
            </a:r>
          </a:p>
          <a:p>
            <a:pPr algn="r">
              <a:spcAft>
                <a:spcPts val="300"/>
              </a:spcAft>
            </a:pPr>
            <a:r>
              <a:rPr lang="en-US" dirty="0">
                <a:solidFill>
                  <a:srgbClr val="0078D4"/>
                </a:solidFill>
              </a:rPr>
              <a:t>(App developers)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8F2AD3A-EBA5-7E52-B9EF-A3AB562F3DA7}"/>
              </a:ext>
            </a:extLst>
          </p:cNvPr>
          <p:cNvSpPr/>
          <p:nvPr/>
        </p:nvSpPr>
        <p:spPr>
          <a:xfrm flipH="1" flipV="1">
            <a:off x="5380522" y="2541649"/>
            <a:ext cx="45719" cy="486710"/>
          </a:xfrm>
          <a:custGeom>
            <a:avLst/>
            <a:gdLst>
              <a:gd name="connsiteX0" fmla="*/ 0 w 192703"/>
              <a:gd name="connsiteY0" fmla="*/ 0 h 635621"/>
              <a:gd name="connsiteX1" fmla="*/ 192703 w 192703"/>
              <a:gd name="connsiteY1" fmla="*/ 635621 h 635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03" h="635621">
                <a:moveTo>
                  <a:pt x="0" y="0"/>
                </a:moveTo>
                <a:lnTo>
                  <a:pt x="192703" y="635621"/>
                </a:lnTo>
              </a:path>
            </a:pathLst>
          </a:custGeom>
          <a:ln w="19050" cap="flat">
            <a:solidFill>
              <a:srgbClr val="B85CBC"/>
            </a:solidFill>
            <a:prstDash val="solid"/>
            <a:miter/>
            <a:tailEnd type="triangle" w="lg" len="med"/>
          </a:ln>
          <a:effectLst>
            <a:outerShdw blurRad="38100" algn="ctr" rotWithShape="0">
              <a:srgbClr val="B85CBC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B7B8C73-8173-D3A1-9353-DABF3203CC49}"/>
              </a:ext>
            </a:extLst>
          </p:cNvPr>
          <p:cNvSpPr/>
          <p:nvPr/>
        </p:nvSpPr>
        <p:spPr>
          <a:xfrm rot="3217231" flipH="1">
            <a:off x="4353378" y="1812642"/>
            <a:ext cx="587344" cy="900334"/>
          </a:xfrm>
          <a:custGeom>
            <a:avLst/>
            <a:gdLst>
              <a:gd name="connsiteX0" fmla="*/ 0 w 210629"/>
              <a:gd name="connsiteY0" fmla="*/ 0 h 476778"/>
              <a:gd name="connsiteX1" fmla="*/ 210629 w 210629"/>
              <a:gd name="connsiteY1" fmla="*/ 189715 h 476778"/>
              <a:gd name="connsiteX2" fmla="*/ 105315 w 210629"/>
              <a:gd name="connsiteY2" fmla="*/ 476778 h 47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29" h="476778">
                <a:moveTo>
                  <a:pt x="0" y="0"/>
                </a:moveTo>
                <a:lnTo>
                  <a:pt x="210629" y="189715"/>
                </a:lnTo>
                <a:lnTo>
                  <a:pt x="105315" y="476778"/>
                </a:lnTo>
              </a:path>
            </a:pathLst>
          </a:custGeom>
          <a:ln w="19050" cap="flat">
            <a:solidFill>
              <a:srgbClr val="B85CBC"/>
            </a:solidFill>
            <a:prstDash val="solid"/>
            <a:miter/>
            <a:tailEnd type="triangle" w="lg" len="med"/>
          </a:ln>
          <a:effectLst>
            <a:outerShdw blurRad="38100" algn="ctr" rotWithShape="0">
              <a:srgbClr val="B85CBC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0F98E3-1934-5495-5457-8CFEFB61329A}"/>
              </a:ext>
            </a:extLst>
          </p:cNvPr>
          <p:cNvGrpSpPr/>
          <p:nvPr/>
        </p:nvGrpSpPr>
        <p:grpSpPr>
          <a:xfrm>
            <a:off x="2719076" y="2547058"/>
            <a:ext cx="1659935" cy="597796"/>
            <a:chOff x="9770062" y="2828049"/>
            <a:chExt cx="1884779" cy="65468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2D72E5-B2B2-0DE9-71F6-4C6AFA15EC79}"/>
                </a:ext>
              </a:extLst>
            </p:cNvPr>
            <p:cNvSpPr/>
            <p:nvPr/>
          </p:nvSpPr>
          <p:spPr>
            <a:xfrm>
              <a:off x="9770062" y="2828049"/>
              <a:ext cx="1884779" cy="654686"/>
            </a:xfrm>
            <a:custGeom>
              <a:avLst/>
              <a:gdLst>
                <a:gd name="connsiteX0" fmla="*/ 1489838 w 1581957"/>
                <a:gd name="connsiteY0" fmla="*/ 0 h 959282"/>
                <a:gd name="connsiteX1" fmla="*/ 1581958 w 1581957"/>
                <a:gd name="connsiteY1" fmla="*/ 92119 h 959282"/>
                <a:gd name="connsiteX2" fmla="*/ 1581958 w 1581957"/>
                <a:gd name="connsiteY2" fmla="*/ 867164 h 959282"/>
                <a:gd name="connsiteX3" fmla="*/ 1489838 w 1581957"/>
                <a:gd name="connsiteY3" fmla="*/ 959283 h 959282"/>
                <a:gd name="connsiteX4" fmla="*/ 92119 w 1581957"/>
                <a:gd name="connsiteY4" fmla="*/ 959283 h 959282"/>
                <a:gd name="connsiteX5" fmla="*/ -1 w 1581957"/>
                <a:gd name="connsiteY5" fmla="*/ 867164 h 959282"/>
                <a:gd name="connsiteX6" fmla="*/ -1 w 1581957"/>
                <a:gd name="connsiteY6" fmla="*/ 92119 h 959282"/>
                <a:gd name="connsiteX7" fmla="*/ 92119 w 1581957"/>
                <a:gd name="connsiteY7" fmla="*/ 0 h 9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1957" h="959282">
                  <a:moveTo>
                    <a:pt x="1489838" y="0"/>
                  </a:moveTo>
                  <a:cubicBezTo>
                    <a:pt x="1540714" y="0"/>
                    <a:pt x="1581958" y="41243"/>
                    <a:pt x="1581958" y="92119"/>
                  </a:cubicBezTo>
                  <a:lnTo>
                    <a:pt x="1581958" y="867164"/>
                  </a:lnTo>
                  <a:cubicBezTo>
                    <a:pt x="1581958" y="918040"/>
                    <a:pt x="1540714" y="959283"/>
                    <a:pt x="1489838" y="959283"/>
                  </a:cubicBezTo>
                  <a:lnTo>
                    <a:pt x="92119" y="959283"/>
                  </a:lnTo>
                  <a:cubicBezTo>
                    <a:pt x="41243" y="959283"/>
                    <a:pt x="-1" y="918040"/>
                    <a:pt x="-1" y="867164"/>
                  </a:cubicBezTo>
                  <a:lnTo>
                    <a:pt x="-1" y="92119"/>
                  </a:lnTo>
                  <a:cubicBezTo>
                    <a:pt x="-1" y="41243"/>
                    <a:pt x="41243" y="0"/>
                    <a:pt x="9211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77800" algn="ctr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A5347F-22DF-86B4-FD54-9CECF44E2E95}"/>
                </a:ext>
              </a:extLst>
            </p:cNvPr>
            <p:cNvGrpSpPr/>
            <p:nvPr/>
          </p:nvGrpSpPr>
          <p:grpSpPr>
            <a:xfrm>
              <a:off x="9858116" y="2918400"/>
              <a:ext cx="1469885" cy="516041"/>
              <a:chOff x="9890813" y="2916435"/>
              <a:chExt cx="1469885" cy="51604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FBBE30-F0F5-E8AB-0FBD-EB745FB1D11D}"/>
                  </a:ext>
                </a:extLst>
              </p:cNvPr>
              <p:cNvSpPr txBox="1"/>
              <p:nvPr/>
            </p:nvSpPr>
            <p:spPr>
              <a:xfrm>
                <a:off x="9890813" y="3129116"/>
                <a:ext cx="981054" cy="303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R="0" lvl="0" indent="0" algn="ctr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Contoso Airlines </a:t>
                </a:r>
              </a:p>
              <a:p>
                <a:r>
                  <a:rPr lang="en-US" dirty="0"/>
                  <a:t>Website</a:t>
                </a:r>
              </a:p>
            </p:txBody>
          </p:sp>
          <p:pic>
            <p:nvPicPr>
              <p:cNvPr id="37" name="Picture 2">
                <a:extLst>
                  <a:ext uri="{FF2B5EF4-FFF2-40B4-BE49-F238E27FC236}">
                    <a16:creationId xmlns:a16="http://schemas.microsoft.com/office/drawing/2014/main" id="{61FBC642-8895-56F3-1C41-4FB8045C0C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782" y="2916435"/>
                <a:ext cx="238916" cy="237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48D9F2D-0987-3C3F-5956-BAE8E458B5C1}"/>
              </a:ext>
            </a:extLst>
          </p:cNvPr>
          <p:cNvSpPr txBox="1"/>
          <p:nvPr/>
        </p:nvSpPr>
        <p:spPr>
          <a:xfrm>
            <a:off x="3764645" y="2914350"/>
            <a:ext cx="432811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VS Code</a:t>
            </a:r>
          </a:p>
        </p:txBody>
      </p:sp>
      <p:pic>
        <p:nvPicPr>
          <p:cNvPr id="1028" name="Picture 4" descr="Pricing – Static Web Apps | Microsoft Azure">
            <a:extLst>
              <a:ext uri="{FF2B5EF4-FFF2-40B4-BE49-F238E27FC236}">
                <a16:creationId xmlns:a16="http://schemas.microsoft.com/office/drawing/2014/main" id="{CB516A62-F2BD-F767-BD11-88D9576B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5544" y="2612856"/>
            <a:ext cx="399558" cy="20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2053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536F-5DE4-8A62-AA83-76202DEEA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1585" y="1338269"/>
            <a:ext cx="3639489" cy="400778"/>
          </a:xfrm>
        </p:spPr>
        <p:txBody>
          <a:bodyPr/>
          <a:lstStyle/>
          <a:p>
            <a:r>
              <a:rPr lang="en-KE" sz="4000" dirty="0"/>
              <a:t>Inventory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3A746FA-0D19-A33C-75E3-24252F29B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521" y="1372238"/>
            <a:ext cx="823358" cy="823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9EEB0-F97A-97CC-0E9D-4C2CAE3684E5}"/>
              </a:ext>
            </a:extLst>
          </p:cNvPr>
          <p:cNvSpPr txBox="1"/>
          <p:nvPr/>
        </p:nvSpPr>
        <p:spPr>
          <a:xfrm>
            <a:off x="541468" y="2396449"/>
            <a:ext cx="4931077" cy="29931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81F2C">
                  <a:lumMod val="75000"/>
                  <a:lumOff val="25000"/>
                </a:srgbClr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81F2C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You will: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Create an Azure API Center resource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Define organization’s custom metadata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Build your API Inventory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Import APIs from API Management into your inventory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Create Environments and Deployments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4FD27-C642-D622-DDCA-D1C1959F2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12" y="1890049"/>
            <a:ext cx="6955361" cy="3806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D3A40-5D96-9619-D1D8-7EF7B438A0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1913" y="968735"/>
            <a:ext cx="9033812" cy="5541886"/>
          </a:xfrm>
          <a:custGeom>
            <a:avLst/>
            <a:gdLst>
              <a:gd name="connsiteX0" fmla="*/ 0 w 7902575"/>
              <a:gd name="connsiteY0" fmla="*/ 0 h 6568052"/>
              <a:gd name="connsiteX1" fmla="*/ 7902575 w 7902575"/>
              <a:gd name="connsiteY1" fmla="*/ 0 h 6568052"/>
              <a:gd name="connsiteX2" fmla="*/ 7902575 w 7902575"/>
              <a:gd name="connsiteY2" fmla="*/ 1132317 h 6568052"/>
              <a:gd name="connsiteX3" fmla="*/ 1957659 w 7902575"/>
              <a:gd name="connsiteY3" fmla="*/ 1132317 h 6568052"/>
              <a:gd name="connsiteX4" fmla="*/ 1948561 w 7902575"/>
              <a:gd name="connsiteY4" fmla="*/ 1132317 h 6568052"/>
              <a:gd name="connsiteX5" fmla="*/ 1948561 w 7902575"/>
              <a:gd name="connsiteY5" fmla="*/ 5548869 h 6568052"/>
              <a:gd name="connsiteX6" fmla="*/ 1957659 w 7902575"/>
              <a:gd name="connsiteY6" fmla="*/ 5548869 h 6568052"/>
              <a:gd name="connsiteX7" fmla="*/ 7902575 w 7902575"/>
              <a:gd name="connsiteY7" fmla="*/ 5548869 h 6568052"/>
              <a:gd name="connsiteX8" fmla="*/ 7902575 w 7902575"/>
              <a:gd name="connsiteY8" fmla="*/ 6568052 h 6568052"/>
              <a:gd name="connsiteX9" fmla="*/ 0 w 7902575"/>
              <a:gd name="connsiteY9" fmla="*/ 6568052 h 656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02575" h="6568052">
                <a:moveTo>
                  <a:pt x="0" y="0"/>
                </a:moveTo>
                <a:lnTo>
                  <a:pt x="7902575" y="0"/>
                </a:lnTo>
                <a:lnTo>
                  <a:pt x="7902575" y="1132317"/>
                </a:lnTo>
                <a:lnTo>
                  <a:pt x="1957659" y="1132317"/>
                </a:lnTo>
                <a:lnTo>
                  <a:pt x="1948561" y="1132317"/>
                </a:lnTo>
                <a:lnTo>
                  <a:pt x="1948561" y="5548869"/>
                </a:lnTo>
                <a:lnTo>
                  <a:pt x="1957659" y="5548869"/>
                </a:lnTo>
                <a:lnTo>
                  <a:pt x="7902575" y="5548869"/>
                </a:lnTo>
                <a:lnTo>
                  <a:pt x="7902575" y="6568052"/>
                </a:lnTo>
                <a:lnTo>
                  <a:pt x="0" y="6568052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59368-BD30-EB63-87F9-C6372748EAA7}"/>
              </a:ext>
            </a:extLst>
          </p:cNvPr>
          <p:cNvSpPr txBox="1"/>
          <p:nvPr/>
        </p:nvSpPr>
        <p:spPr>
          <a:xfrm>
            <a:off x="5472545" y="5928742"/>
            <a:ext cx="36009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aka.ms/</a:t>
            </a:r>
            <a:r>
              <a:rPr kumimoji="0" lang="en-US" sz="1050" b="0" i="0" u="sng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APICenter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/Workshop</a:t>
            </a:r>
            <a:endParaRPr kumimoji="0" lang="en-US" sz="1050" b="0" i="0" u="sng" strike="noStrike" kern="1200" cap="none" spc="0" normalizeH="0" baseline="5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520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9912-3645-C1DE-58E5-828D7FDCA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A5018-D445-97B7-56CB-F125B38EF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1585" y="1338269"/>
            <a:ext cx="3639489" cy="400778"/>
          </a:xfrm>
        </p:spPr>
        <p:txBody>
          <a:bodyPr/>
          <a:lstStyle/>
          <a:p>
            <a:r>
              <a:rPr lang="en-KE" sz="4000" dirty="0"/>
              <a:t>Governance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C7014-4A39-F336-5544-574A51D7DC5B}"/>
              </a:ext>
            </a:extLst>
          </p:cNvPr>
          <p:cNvSpPr txBox="1"/>
          <p:nvPr/>
        </p:nvSpPr>
        <p:spPr>
          <a:xfrm>
            <a:off x="541468" y="2396449"/>
            <a:ext cx="4931077" cy="256993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81F2C">
                  <a:lumMod val="75000"/>
                  <a:lumOff val="25000"/>
                </a:srgbClr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81F2C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You will: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Define a custom API Style ruleset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Implement API design conformance checks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Run an API Analysis for APIs within the organization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Detect API versions with breaking changes pre-deployment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085DF-C089-C5A3-EEDD-9C8470E798A4}"/>
              </a:ext>
            </a:extLst>
          </p:cNvPr>
          <p:cNvSpPr txBox="1"/>
          <p:nvPr/>
        </p:nvSpPr>
        <p:spPr>
          <a:xfrm>
            <a:off x="5472545" y="5928742"/>
            <a:ext cx="36009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aka.ms/</a:t>
            </a:r>
            <a:r>
              <a:rPr kumimoji="0" lang="en-US" sz="1050" b="0" i="0" u="sng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APICenter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/Workshop</a:t>
            </a:r>
            <a:endParaRPr kumimoji="0" lang="en-US" sz="1050" b="0" i="0" u="sng" strike="noStrike" kern="1200" cap="none" spc="0" normalizeH="0" baseline="5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E698375-E10B-6ED8-3D74-419588824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9601" y="1429074"/>
            <a:ext cx="687883" cy="687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358676-44A2-CA76-A8E0-6EDCF64A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98" y="1925557"/>
            <a:ext cx="7124802" cy="3739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15BC9-D0CE-9FD3-9B35-5E3F90776E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1913" y="968735"/>
            <a:ext cx="9033812" cy="5541886"/>
          </a:xfrm>
          <a:custGeom>
            <a:avLst/>
            <a:gdLst>
              <a:gd name="connsiteX0" fmla="*/ 0 w 7902575"/>
              <a:gd name="connsiteY0" fmla="*/ 0 h 6568052"/>
              <a:gd name="connsiteX1" fmla="*/ 7902575 w 7902575"/>
              <a:gd name="connsiteY1" fmla="*/ 0 h 6568052"/>
              <a:gd name="connsiteX2" fmla="*/ 7902575 w 7902575"/>
              <a:gd name="connsiteY2" fmla="*/ 1132317 h 6568052"/>
              <a:gd name="connsiteX3" fmla="*/ 1957659 w 7902575"/>
              <a:gd name="connsiteY3" fmla="*/ 1132317 h 6568052"/>
              <a:gd name="connsiteX4" fmla="*/ 1948561 w 7902575"/>
              <a:gd name="connsiteY4" fmla="*/ 1132317 h 6568052"/>
              <a:gd name="connsiteX5" fmla="*/ 1948561 w 7902575"/>
              <a:gd name="connsiteY5" fmla="*/ 5548869 h 6568052"/>
              <a:gd name="connsiteX6" fmla="*/ 1957659 w 7902575"/>
              <a:gd name="connsiteY6" fmla="*/ 5548869 h 6568052"/>
              <a:gd name="connsiteX7" fmla="*/ 7902575 w 7902575"/>
              <a:gd name="connsiteY7" fmla="*/ 5548869 h 6568052"/>
              <a:gd name="connsiteX8" fmla="*/ 7902575 w 7902575"/>
              <a:gd name="connsiteY8" fmla="*/ 6568052 h 6568052"/>
              <a:gd name="connsiteX9" fmla="*/ 0 w 7902575"/>
              <a:gd name="connsiteY9" fmla="*/ 6568052 h 656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02575" h="6568052">
                <a:moveTo>
                  <a:pt x="0" y="0"/>
                </a:moveTo>
                <a:lnTo>
                  <a:pt x="7902575" y="0"/>
                </a:lnTo>
                <a:lnTo>
                  <a:pt x="7902575" y="1132317"/>
                </a:lnTo>
                <a:lnTo>
                  <a:pt x="1957659" y="1132317"/>
                </a:lnTo>
                <a:lnTo>
                  <a:pt x="1948561" y="1132317"/>
                </a:lnTo>
                <a:lnTo>
                  <a:pt x="1948561" y="5548869"/>
                </a:lnTo>
                <a:lnTo>
                  <a:pt x="1957659" y="5548869"/>
                </a:lnTo>
                <a:lnTo>
                  <a:pt x="7902575" y="5548869"/>
                </a:lnTo>
                <a:lnTo>
                  <a:pt x="7902575" y="6568052"/>
                </a:lnTo>
                <a:lnTo>
                  <a:pt x="0" y="656805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367704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BC61-0FD5-0A84-08EB-566CEA013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5A29F8-627A-54E0-9A10-8FD0860AB492}"/>
              </a:ext>
            </a:extLst>
          </p:cNvPr>
          <p:cNvSpPr txBox="1"/>
          <p:nvPr/>
        </p:nvSpPr>
        <p:spPr>
          <a:xfrm>
            <a:off x="541468" y="2396449"/>
            <a:ext cx="4931077" cy="29238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81F2C">
                  <a:lumMod val="75000"/>
                  <a:lumOff val="25000"/>
                </a:srgbClr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81F2C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You will: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Discover all organization APIs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View API Documentation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Perform filtering and sorting based on built-in and custom properties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Test APIs directly using HTTP requests</a:t>
            </a:r>
          </a:p>
          <a:p>
            <a:pPr marL="285750" marR="0" lvl="0" indent="-285750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Generate client SDKs for your organization APIs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FEA75-D3C0-D7ED-17A3-43D523C28396}"/>
              </a:ext>
            </a:extLst>
          </p:cNvPr>
          <p:cNvSpPr txBox="1"/>
          <p:nvPr/>
        </p:nvSpPr>
        <p:spPr>
          <a:xfrm>
            <a:off x="5472545" y="5928742"/>
            <a:ext cx="36009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aka.ms/</a:t>
            </a:r>
            <a:r>
              <a:rPr kumimoji="0" lang="en-US" sz="1050" b="0" i="0" u="sng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APICenter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/Workshop</a:t>
            </a:r>
            <a:endParaRPr kumimoji="0" lang="en-US" sz="1050" b="0" i="0" u="sng" strike="noStrike" kern="1200" cap="none" spc="0" normalizeH="0" baseline="5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754E10-BCBA-74C2-0E58-5AA1F990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98" y="1925557"/>
            <a:ext cx="7124802" cy="373945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60A3A15-4A78-CA80-9771-12F0CC5D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2357" y="1338269"/>
            <a:ext cx="688440" cy="688440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C6FEB32-14DF-C562-8B0C-261E30D10856}"/>
              </a:ext>
            </a:extLst>
          </p:cNvPr>
          <p:cNvSpPr txBox="1">
            <a:spLocks/>
          </p:cNvSpPr>
          <p:nvPr/>
        </p:nvSpPr>
        <p:spPr>
          <a:xfrm>
            <a:off x="1034458" y="753038"/>
            <a:ext cx="3639489" cy="40077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accent1"/>
                </a:solidFill>
                <a:latin typeface="Segoe UI Variable Display" pitchFamily="2" charset="0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E" sz="4000"/>
              <a:t>Discovery &amp; Consumption</a:t>
            </a:r>
            <a:endParaRPr lang="en-KE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01A093-68B7-8F74-93DA-DE619BB73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598" y="1925557"/>
            <a:ext cx="7351492" cy="3847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6DDF7-5C05-F7E1-878F-F1092DBB660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1913" y="968735"/>
            <a:ext cx="9033812" cy="5541886"/>
          </a:xfrm>
          <a:custGeom>
            <a:avLst/>
            <a:gdLst>
              <a:gd name="connsiteX0" fmla="*/ 0 w 7902575"/>
              <a:gd name="connsiteY0" fmla="*/ 0 h 6568052"/>
              <a:gd name="connsiteX1" fmla="*/ 7902575 w 7902575"/>
              <a:gd name="connsiteY1" fmla="*/ 0 h 6568052"/>
              <a:gd name="connsiteX2" fmla="*/ 7902575 w 7902575"/>
              <a:gd name="connsiteY2" fmla="*/ 1132317 h 6568052"/>
              <a:gd name="connsiteX3" fmla="*/ 1957659 w 7902575"/>
              <a:gd name="connsiteY3" fmla="*/ 1132317 h 6568052"/>
              <a:gd name="connsiteX4" fmla="*/ 1948561 w 7902575"/>
              <a:gd name="connsiteY4" fmla="*/ 1132317 h 6568052"/>
              <a:gd name="connsiteX5" fmla="*/ 1948561 w 7902575"/>
              <a:gd name="connsiteY5" fmla="*/ 5548869 h 6568052"/>
              <a:gd name="connsiteX6" fmla="*/ 1957659 w 7902575"/>
              <a:gd name="connsiteY6" fmla="*/ 5548869 h 6568052"/>
              <a:gd name="connsiteX7" fmla="*/ 7902575 w 7902575"/>
              <a:gd name="connsiteY7" fmla="*/ 5548869 h 6568052"/>
              <a:gd name="connsiteX8" fmla="*/ 7902575 w 7902575"/>
              <a:gd name="connsiteY8" fmla="*/ 6568052 h 6568052"/>
              <a:gd name="connsiteX9" fmla="*/ 0 w 7902575"/>
              <a:gd name="connsiteY9" fmla="*/ 6568052 h 656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02575" h="6568052">
                <a:moveTo>
                  <a:pt x="0" y="0"/>
                </a:moveTo>
                <a:lnTo>
                  <a:pt x="7902575" y="0"/>
                </a:lnTo>
                <a:lnTo>
                  <a:pt x="7902575" y="1132317"/>
                </a:lnTo>
                <a:lnTo>
                  <a:pt x="1957659" y="1132317"/>
                </a:lnTo>
                <a:lnTo>
                  <a:pt x="1948561" y="1132317"/>
                </a:lnTo>
                <a:lnTo>
                  <a:pt x="1948561" y="5548869"/>
                </a:lnTo>
                <a:lnTo>
                  <a:pt x="1957659" y="5548869"/>
                </a:lnTo>
                <a:lnTo>
                  <a:pt x="7902575" y="5548869"/>
                </a:lnTo>
                <a:lnTo>
                  <a:pt x="7902575" y="6568052"/>
                </a:lnTo>
                <a:lnTo>
                  <a:pt x="0" y="656805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63822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68" descr="A blue and white background&#10;&#10;Description automatically generated">
            <a:extLst>
              <a:ext uri="{FF2B5EF4-FFF2-40B4-BE49-F238E27FC236}">
                <a16:creationId xmlns:a16="http://schemas.microsoft.com/office/drawing/2014/main" id="{F0724C9F-C7B4-71C9-54F3-2AF3937E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t="1598" r="1598" b="1598"/>
          <a:stretch/>
        </p:blipFill>
        <p:spPr>
          <a:xfrm>
            <a:off x="0" y="19308"/>
            <a:ext cx="12192000" cy="6838692"/>
          </a:xfrm>
          <a:prstGeom prst="rect">
            <a:avLst/>
          </a:prstGeom>
        </p:spPr>
      </p:pic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BF3E05E-F795-C1EE-B238-3FB03CF47CEB}"/>
              </a:ext>
            </a:extLst>
          </p:cNvPr>
          <p:cNvSpPr/>
          <p:nvPr/>
        </p:nvSpPr>
        <p:spPr bwMode="auto">
          <a:xfrm rot="16200000">
            <a:off x="-44621" y="2821598"/>
            <a:ext cx="3290019" cy="1351707"/>
          </a:xfrm>
          <a:custGeom>
            <a:avLst/>
            <a:gdLst>
              <a:gd name="connsiteX0" fmla="*/ 0 w 5007658"/>
              <a:gd name="connsiteY0" fmla="*/ 0 h 2057400"/>
              <a:gd name="connsiteX1" fmla="*/ 228444 w 5007658"/>
              <a:gd name="connsiteY1" fmla="*/ 0 h 2057400"/>
              <a:gd name="connsiteX2" fmla="*/ 279377 w 5007658"/>
              <a:gd name="connsiteY2" fmla="*/ 198007 h 2057400"/>
              <a:gd name="connsiteX3" fmla="*/ 2503829 w 5007658"/>
              <a:gd name="connsiteY3" fmla="*/ 1833918 h 2057400"/>
              <a:gd name="connsiteX4" fmla="*/ 4728281 w 5007658"/>
              <a:gd name="connsiteY4" fmla="*/ 198007 h 2057400"/>
              <a:gd name="connsiteX5" fmla="*/ 4779214 w 5007658"/>
              <a:gd name="connsiteY5" fmla="*/ 0 h 2057400"/>
              <a:gd name="connsiteX6" fmla="*/ 5007658 w 5007658"/>
              <a:gd name="connsiteY6" fmla="*/ 0 h 2057400"/>
              <a:gd name="connsiteX7" fmla="*/ 5004617 w 5007658"/>
              <a:gd name="connsiteY7" fmla="*/ 19918 h 2057400"/>
              <a:gd name="connsiteX8" fmla="*/ 2503829 w 5007658"/>
              <a:gd name="connsiteY8" fmla="*/ 2057400 h 2057400"/>
              <a:gd name="connsiteX9" fmla="*/ 3041 w 5007658"/>
              <a:gd name="connsiteY9" fmla="*/ 19918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07658" h="2057400">
                <a:moveTo>
                  <a:pt x="0" y="0"/>
                </a:moveTo>
                <a:lnTo>
                  <a:pt x="228444" y="0"/>
                </a:lnTo>
                <a:lnTo>
                  <a:pt x="279377" y="198007"/>
                </a:lnTo>
                <a:cubicBezTo>
                  <a:pt x="574276" y="1145771"/>
                  <a:pt x="1458660" y="1833918"/>
                  <a:pt x="2503829" y="1833918"/>
                </a:cubicBezTo>
                <a:cubicBezTo>
                  <a:pt x="3548999" y="1833918"/>
                  <a:pt x="4433382" y="1145771"/>
                  <a:pt x="4728281" y="198007"/>
                </a:cubicBezTo>
                <a:lnTo>
                  <a:pt x="4779214" y="0"/>
                </a:lnTo>
                <a:lnTo>
                  <a:pt x="5007658" y="0"/>
                </a:lnTo>
                <a:lnTo>
                  <a:pt x="5004617" y="19918"/>
                </a:lnTo>
                <a:cubicBezTo>
                  <a:pt x="4766592" y="1182707"/>
                  <a:pt x="3737395" y="2057400"/>
                  <a:pt x="2503829" y="2057400"/>
                </a:cubicBezTo>
                <a:cubicBezTo>
                  <a:pt x="1270264" y="2057400"/>
                  <a:pt x="241066" y="1182707"/>
                  <a:pt x="3041" y="19918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CC1AADD8-D2F9-B5CF-86BF-7FDE6CB020A2}"/>
              </a:ext>
            </a:extLst>
          </p:cNvPr>
          <p:cNvSpPr>
            <a:spLocks/>
          </p:cNvSpPr>
          <p:nvPr/>
        </p:nvSpPr>
        <p:spPr bwMode="auto">
          <a:xfrm>
            <a:off x="4086144" y="802077"/>
            <a:ext cx="7523243" cy="1712522"/>
          </a:xfrm>
          <a:prstGeom prst="roundRect">
            <a:avLst>
              <a:gd name="adj" fmla="val 8602"/>
            </a:avLst>
          </a:pr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4" name="Rounded Rectangle 71_1">
            <a:extLst>
              <a:ext uri="{FF2B5EF4-FFF2-40B4-BE49-F238E27FC236}">
                <a16:creationId xmlns:a16="http://schemas.microsoft.com/office/drawing/2014/main" id="{68FB7F33-3558-4649-3669-CDD2FEBBFB01}"/>
              </a:ext>
            </a:extLst>
          </p:cNvPr>
          <p:cNvSpPr>
            <a:spLocks/>
          </p:cNvSpPr>
          <p:nvPr/>
        </p:nvSpPr>
        <p:spPr bwMode="auto">
          <a:xfrm>
            <a:off x="4228789" y="929640"/>
            <a:ext cx="7262169" cy="1457396"/>
          </a:xfrm>
          <a:prstGeom prst="roundRect">
            <a:avLst>
              <a:gd name="adj" fmla="val 8602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2CDE3C9D-2EB7-7BD0-78A1-F81CBD01A641}"/>
              </a:ext>
            </a:extLst>
          </p:cNvPr>
          <p:cNvSpPr txBox="1">
            <a:spLocks/>
          </p:cNvSpPr>
          <p:nvPr/>
        </p:nvSpPr>
        <p:spPr>
          <a:xfrm>
            <a:off x="4396533" y="1473672"/>
            <a:ext cx="692668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companies with up to 2,000 people </a:t>
            </a:r>
            <a:r>
              <a:rPr kumimoji="0" lang="en-US" sz="2000" b="0" i="0" u="none" strike="noStrike" kern="1200" cap="none" spc="0" normalizeH="0" baseline="5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5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A71F585-4E8A-E82F-5912-6C5E817EAEDC}"/>
              </a:ext>
            </a:extLst>
          </p:cNvPr>
          <p:cNvSpPr>
            <a:spLocks/>
          </p:cNvSpPr>
          <p:nvPr/>
        </p:nvSpPr>
        <p:spPr bwMode="auto">
          <a:xfrm>
            <a:off x="4086145" y="4343400"/>
            <a:ext cx="7523243" cy="1712522"/>
          </a:xfrm>
          <a:prstGeom prst="roundRect">
            <a:avLst>
              <a:gd name="adj" fmla="val 8602"/>
            </a:avLst>
          </a:pr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5" name="Rounded Rectangle 72_1">
            <a:extLst>
              <a:ext uri="{FF2B5EF4-FFF2-40B4-BE49-F238E27FC236}">
                <a16:creationId xmlns:a16="http://schemas.microsoft.com/office/drawing/2014/main" id="{123D8197-7B51-0E7E-EE8D-2C04E9EB6A3F}"/>
              </a:ext>
            </a:extLst>
          </p:cNvPr>
          <p:cNvSpPr>
            <a:spLocks/>
          </p:cNvSpPr>
          <p:nvPr/>
        </p:nvSpPr>
        <p:spPr bwMode="auto">
          <a:xfrm>
            <a:off x="4228790" y="4470963"/>
            <a:ext cx="7262169" cy="1457396"/>
          </a:xfrm>
          <a:prstGeom prst="roundRect">
            <a:avLst>
              <a:gd name="adj" fmla="val 8602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8E33C4F-A0AB-774A-FFB6-34C99746FE11}"/>
              </a:ext>
            </a:extLst>
          </p:cNvPr>
          <p:cNvSpPr txBox="1">
            <a:spLocks/>
          </p:cNvSpPr>
          <p:nvPr/>
        </p:nvSpPr>
        <p:spPr>
          <a:xfrm>
            <a:off x="4432874" y="5014995"/>
            <a:ext cx="6853999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Large enterprise clients </a:t>
            </a:r>
            <a:r>
              <a:rPr kumimoji="0" lang="en-US" sz="2000" b="0" i="0" u="none" strike="noStrike" kern="1200" cap="none" spc="0" normalizeH="0" baseline="5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</a:t>
            </a:r>
          </a:p>
        </p:txBody>
      </p:sp>
      <p:sp>
        <p:nvSpPr>
          <p:cNvPr id="276" name="TextBox 1">
            <a:extLst>
              <a:ext uri="{FF2B5EF4-FFF2-40B4-BE49-F238E27FC236}">
                <a16:creationId xmlns:a16="http://schemas.microsoft.com/office/drawing/2014/main" id="{DD78E5FF-8F35-F424-A945-95F4C7CF3AB1}"/>
              </a:ext>
            </a:extLst>
          </p:cNvPr>
          <p:cNvSpPr txBox="1"/>
          <p:nvPr/>
        </p:nvSpPr>
        <p:spPr>
          <a:xfrm>
            <a:off x="4086145" y="6375590"/>
            <a:ext cx="6664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 security strategies must evolve to include API protection,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Tech Target,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2021 </a:t>
            </a: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E8041478-BC49-AB2E-D4B4-6E04BBFAA2A5}"/>
              </a:ext>
            </a:extLst>
          </p:cNvPr>
          <p:cNvGrpSpPr/>
          <p:nvPr/>
        </p:nvGrpSpPr>
        <p:grpSpPr>
          <a:xfrm>
            <a:off x="-1" y="156236"/>
            <a:ext cx="3911601" cy="6545530"/>
            <a:chOff x="-1" y="156236"/>
            <a:chExt cx="3911601" cy="654553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68B85E0-A6C8-22B4-DC41-06D77E3C34C5}"/>
                </a:ext>
              </a:extLst>
            </p:cNvPr>
            <p:cNvGrpSpPr/>
            <p:nvPr/>
          </p:nvGrpSpPr>
          <p:grpSpPr>
            <a:xfrm rot="16200000">
              <a:off x="-859648" y="1930518"/>
              <a:ext cx="6545530" cy="2996966"/>
              <a:chOff x="1180689" y="-15071"/>
              <a:chExt cx="9962793" cy="4561608"/>
            </a:xfrm>
          </p:grpSpPr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C487CE38-8FD7-EF57-F069-365B62A58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b="33960"/>
              <a:stretch/>
            </p:blipFill>
            <p:spPr>
              <a:xfrm flipV="1">
                <a:off x="1180689" y="-15071"/>
                <a:ext cx="9962793" cy="4561608"/>
              </a:xfrm>
              <a:custGeom>
                <a:avLst/>
                <a:gdLst>
                  <a:gd name="connsiteX0" fmla="*/ 0 w 9962793"/>
                  <a:gd name="connsiteY0" fmla="*/ 4561608 h 4561608"/>
                  <a:gd name="connsiteX1" fmla="*/ 2962934 w 9962793"/>
                  <a:gd name="connsiteY1" fmla="*/ 4561608 h 4561608"/>
                  <a:gd name="connsiteX2" fmla="*/ 2988073 w 9962793"/>
                  <a:gd name="connsiteY2" fmla="*/ 4463836 h 4561608"/>
                  <a:gd name="connsiteX3" fmla="*/ 4883394 w 9962793"/>
                  <a:gd name="connsiteY3" fmla="*/ 3069436 h 4561608"/>
                  <a:gd name="connsiteX4" fmla="*/ 6778715 w 9962793"/>
                  <a:gd name="connsiteY4" fmla="*/ 4463836 h 4561608"/>
                  <a:gd name="connsiteX5" fmla="*/ 6803855 w 9962793"/>
                  <a:gd name="connsiteY5" fmla="*/ 4561608 h 4561608"/>
                  <a:gd name="connsiteX6" fmla="*/ 9962793 w 9962793"/>
                  <a:gd name="connsiteY6" fmla="*/ 4561608 h 4561608"/>
                  <a:gd name="connsiteX7" fmla="*/ 9962793 w 9962793"/>
                  <a:gd name="connsiteY7" fmla="*/ 0 h 4561608"/>
                  <a:gd name="connsiteX8" fmla="*/ 0 w 9962793"/>
                  <a:gd name="connsiteY8" fmla="*/ 0 h 456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62793" h="4561608">
                    <a:moveTo>
                      <a:pt x="0" y="4561608"/>
                    </a:moveTo>
                    <a:lnTo>
                      <a:pt x="2962934" y="4561608"/>
                    </a:lnTo>
                    <a:lnTo>
                      <a:pt x="2988073" y="4463836"/>
                    </a:lnTo>
                    <a:cubicBezTo>
                      <a:pt x="3239339" y="3655991"/>
                      <a:pt x="3992868" y="3069436"/>
                      <a:pt x="4883394" y="3069436"/>
                    </a:cubicBezTo>
                    <a:cubicBezTo>
                      <a:pt x="5773920" y="3069436"/>
                      <a:pt x="6527449" y="3655991"/>
                      <a:pt x="6778715" y="4463836"/>
                    </a:cubicBezTo>
                    <a:lnTo>
                      <a:pt x="6803855" y="4561608"/>
                    </a:lnTo>
                    <a:lnTo>
                      <a:pt x="9962793" y="4561608"/>
                    </a:lnTo>
                    <a:lnTo>
                      <a:pt x="9962793" y="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879144E-AE0B-F287-345E-11A01E117FA1}"/>
                  </a:ext>
                </a:extLst>
              </p:cNvPr>
              <p:cNvSpPr/>
              <p:nvPr/>
            </p:nvSpPr>
            <p:spPr bwMode="auto">
              <a:xfrm flipV="1">
                <a:off x="4881282" y="3181350"/>
                <a:ext cx="493844" cy="4938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ACB0FA64-6006-34E0-66D4-E9C265A8173A}"/>
                  </a:ext>
                </a:extLst>
              </p:cNvPr>
              <p:cNvSpPr/>
              <p:nvPr/>
            </p:nvSpPr>
            <p:spPr>
              <a:xfrm flipV="1">
                <a:off x="3197441" y="2604026"/>
                <a:ext cx="184" cy="187"/>
              </a:xfrm>
              <a:custGeom>
                <a:avLst/>
                <a:gdLst>
                  <a:gd name="connsiteX0" fmla="*/ 0 w 313"/>
                  <a:gd name="connsiteY0" fmla="*/ 312 h 316"/>
                  <a:gd name="connsiteX1" fmla="*/ 1 w 313"/>
                  <a:gd name="connsiteY1" fmla="*/ 317 h 316"/>
                  <a:gd name="connsiteX2" fmla="*/ 0 w 313"/>
                  <a:gd name="connsiteY2" fmla="*/ 312 h 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" h="316">
                    <a:moveTo>
                      <a:pt x="0" y="312"/>
                    </a:moveTo>
                    <a:cubicBezTo>
                      <a:pt x="0" y="313"/>
                      <a:pt x="1" y="317"/>
                      <a:pt x="1" y="317"/>
                    </a:cubicBezTo>
                    <a:cubicBezTo>
                      <a:pt x="432" y="-118"/>
                      <a:pt x="403" y="-92"/>
                      <a:pt x="0" y="31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77" name="Arrow: Bent 276">
              <a:extLst>
                <a:ext uri="{FF2B5EF4-FFF2-40B4-BE49-F238E27FC236}">
                  <a16:creationId xmlns:a16="http://schemas.microsoft.com/office/drawing/2014/main" id="{4355A16B-858B-1C20-3B29-770622CCE096}"/>
                </a:ext>
              </a:extLst>
            </p:cNvPr>
            <p:cNvSpPr/>
            <p:nvPr/>
          </p:nvSpPr>
          <p:spPr bwMode="auto">
            <a:xfrm flipH="1">
              <a:off x="0" y="4219575"/>
              <a:ext cx="927100" cy="574675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9890"/>
              </a:avLst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Arrow: Bent 277">
              <a:extLst>
                <a:ext uri="{FF2B5EF4-FFF2-40B4-BE49-F238E27FC236}">
                  <a16:creationId xmlns:a16="http://schemas.microsoft.com/office/drawing/2014/main" id="{EC4F7487-EC3B-C248-BEFF-8AA074C72873}"/>
                </a:ext>
              </a:extLst>
            </p:cNvPr>
            <p:cNvSpPr/>
            <p:nvPr/>
          </p:nvSpPr>
          <p:spPr bwMode="auto">
            <a:xfrm flipH="1" flipV="1">
              <a:off x="-1" y="2142486"/>
              <a:ext cx="923925" cy="683264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9890"/>
              </a:avLst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7660072-738A-D62A-2165-4EB2AD6E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" y="2574123"/>
            <a:ext cx="1866900" cy="1846659"/>
          </a:xfrm>
        </p:spPr>
        <p:txBody>
          <a:bodyPr wrap="square" anchor="ctr">
            <a:spAutoFit/>
          </a:bodyPr>
          <a:lstStyle/>
          <a:p>
            <a:r>
              <a:rPr lang="en-US" sz="2400">
                <a:solidFill>
                  <a:srgbClr val="0078D4"/>
                </a:solidFill>
              </a:rPr>
              <a:t>API proliferation in Modern Enterprise Ecosystems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B1940DE-0233-2576-0E7C-D44D21BC0F55}"/>
              </a:ext>
            </a:extLst>
          </p:cNvPr>
          <p:cNvGrpSpPr/>
          <p:nvPr/>
        </p:nvGrpSpPr>
        <p:grpSpPr>
          <a:xfrm>
            <a:off x="3898902" y="2812329"/>
            <a:ext cx="8254516" cy="1233340"/>
            <a:chOff x="3898902" y="2821325"/>
            <a:chExt cx="8134100" cy="1215348"/>
          </a:xfrm>
        </p:grpSpPr>
        <p:pic>
          <p:nvPicPr>
            <p:cNvPr id="289" name="Graphic 288">
              <a:extLst>
                <a:ext uri="{FF2B5EF4-FFF2-40B4-BE49-F238E27FC236}">
                  <a16:creationId xmlns:a16="http://schemas.microsoft.com/office/drawing/2014/main" id="{CA5CE62C-9CDF-95D3-516F-D03A9344F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443" t="23955" r="5443" b="23955"/>
            <a:stretch/>
          </p:blipFill>
          <p:spPr>
            <a:xfrm>
              <a:off x="3898902" y="2821325"/>
              <a:ext cx="4067050" cy="1215348"/>
            </a:xfrm>
            <a:prstGeom prst="rect">
              <a:avLst/>
            </a:prstGeom>
          </p:spPr>
        </p:pic>
        <p:pic>
          <p:nvPicPr>
            <p:cNvPr id="290" name="Graphic 289">
              <a:extLst>
                <a:ext uri="{FF2B5EF4-FFF2-40B4-BE49-F238E27FC236}">
                  <a16:creationId xmlns:a16="http://schemas.microsoft.com/office/drawing/2014/main" id="{7F290A7A-345F-19F7-B65F-A80353E68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443" t="23955" r="5443" b="23955"/>
            <a:stretch/>
          </p:blipFill>
          <p:spPr>
            <a:xfrm flipH="1">
              <a:off x="7965952" y="2821325"/>
              <a:ext cx="4067050" cy="1215348"/>
            </a:xfrm>
            <a:prstGeom prst="rect">
              <a:avLst/>
            </a:prstGeom>
          </p:spPr>
        </p:pic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8FDFAEC0-0435-B4BE-5B74-EB7B305C7740}"/>
                </a:ext>
              </a:extLst>
            </p:cNvPr>
            <p:cNvSpPr/>
            <p:nvPr/>
          </p:nvSpPr>
          <p:spPr bwMode="auto">
            <a:xfrm>
              <a:off x="7908739" y="3390208"/>
              <a:ext cx="111525" cy="111525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5ACB60A-B169-5D57-D023-FB34D53AC0CD}"/>
                </a:ext>
              </a:extLst>
            </p:cNvPr>
            <p:cNvSpPr/>
            <p:nvPr/>
          </p:nvSpPr>
          <p:spPr bwMode="auto">
            <a:xfrm>
              <a:off x="7946252" y="3581702"/>
              <a:ext cx="36499" cy="3649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641055D2-C5BE-93E6-0D7B-ABC84889F32D}"/>
                </a:ext>
              </a:extLst>
            </p:cNvPr>
            <p:cNvSpPr/>
            <p:nvPr/>
          </p:nvSpPr>
          <p:spPr bwMode="auto">
            <a:xfrm>
              <a:off x="7946252" y="3750891"/>
              <a:ext cx="36499" cy="3649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1536AA1-D5F6-20CE-4720-AB60936BFE77}"/>
                </a:ext>
              </a:extLst>
            </p:cNvPr>
            <p:cNvSpPr/>
            <p:nvPr/>
          </p:nvSpPr>
          <p:spPr bwMode="auto">
            <a:xfrm>
              <a:off x="7929486" y="3080661"/>
              <a:ext cx="75089" cy="7508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9E8DF0-8D72-3E64-54EC-0E40D5BA7C7C}"/>
              </a:ext>
            </a:extLst>
          </p:cNvPr>
          <p:cNvGrpSpPr/>
          <p:nvPr/>
        </p:nvGrpSpPr>
        <p:grpSpPr>
          <a:xfrm>
            <a:off x="2030909" y="807596"/>
            <a:ext cx="1701484" cy="1701484"/>
            <a:chOff x="1897401" y="679608"/>
            <a:chExt cx="1968500" cy="196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9B3F03-3D66-97F9-890A-0DE311ECFCD8}"/>
                </a:ext>
              </a:extLst>
            </p:cNvPr>
            <p:cNvGrpSpPr/>
            <p:nvPr/>
          </p:nvGrpSpPr>
          <p:grpSpPr>
            <a:xfrm>
              <a:off x="1897401" y="679608"/>
              <a:ext cx="1968500" cy="1968500"/>
              <a:chOff x="2298700" y="1399729"/>
              <a:chExt cx="1968500" cy="19685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EF2FE3B-C6C6-CED5-09D6-4728CEDB123A}"/>
                  </a:ext>
                </a:extLst>
              </p:cNvPr>
              <p:cNvSpPr/>
              <p:nvPr/>
            </p:nvSpPr>
            <p:spPr bwMode="auto">
              <a:xfrm>
                <a:off x="2298700" y="1399729"/>
                <a:ext cx="1968500" cy="1968500"/>
              </a:xfrm>
              <a:prstGeom prst="ellipse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rgbClr val="0078D4"/>
                  </a:gs>
                </a:gsLst>
                <a:lin ang="138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114300" algn="ctr" rotWithShape="0">
                  <a:prstClr val="black">
                    <a:alpha val="8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91E4C6C-A636-A4B5-E42E-075A3A39603D}"/>
                  </a:ext>
                </a:extLst>
              </p:cNvPr>
              <p:cNvGrpSpPr/>
              <p:nvPr/>
            </p:nvGrpSpPr>
            <p:grpSpPr>
              <a:xfrm>
                <a:off x="2322958" y="1423988"/>
                <a:ext cx="1919984" cy="1919982"/>
                <a:chOff x="-2365375" y="1409255"/>
                <a:chExt cx="1949450" cy="1949448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340A17E-11BA-BA76-A29C-A47EEB2E96C1}"/>
                    </a:ext>
                  </a:extLst>
                </p:cNvPr>
                <p:cNvSpPr/>
                <p:nvPr/>
              </p:nvSpPr>
              <p:spPr>
                <a:xfrm>
                  <a:off x="-2215705" y="1558925"/>
                  <a:ext cx="1650110" cy="1650108"/>
                </a:xfrm>
                <a:custGeom>
                  <a:avLst/>
                  <a:gdLst>
                    <a:gd name="connsiteX0" fmla="*/ 1749905 w 3499801"/>
                    <a:gd name="connsiteY0" fmla="*/ 3499698 h 3499799"/>
                    <a:gd name="connsiteX1" fmla="*/ 81 w 3499801"/>
                    <a:gd name="connsiteY1" fmla="*/ 1749798 h 3499799"/>
                    <a:gd name="connsiteX2" fmla="*/ 1749905 w 3499801"/>
                    <a:gd name="connsiteY2" fmla="*/ -102 h 3499799"/>
                    <a:gd name="connsiteX3" fmla="*/ 3499882 w 3499801"/>
                    <a:gd name="connsiteY3" fmla="*/ 1749798 h 3499799"/>
                    <a:gd name="connsiteX4" fmla="*/ 1749905 w 3499801"/>
                    <a:gd name="connsiteY4" fmla="*/ 3499698 h 3499799"/>
                    <a:gd name="connsiteX5" fmla="*/ 1749905 w 3499801"/>
                    <a:gd name="connsiteY5" fmla="*/ 42306 h 3499799"/>
                    <a:gd name="connsiteX6" fmla="*/ 42424 w 3499801"/>
                    <a:gd name="connsiteY6" fmla="*/ 1749798 h 3499799"/>
                    <a:gd name="connsiteX7" fmla="*/ 1749905 w 3499801"/>
                    <a:gd name="connsiteY7" fmla="*/ 3457290 h 3499799"/>
                    <a:gd name="connsiteX8" fmla="*/ 3457379 w 3499801"/>
                    <a:gd name="connsiteY8" fmla="*/ 1749798 h 3499799"/>
                    <a:gd name="connsiteX9" fmla="*/ 1749905 w 3499801"/>
                    <a:gd name="connsiteY9" fmla="*/ 42306 h 3499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99801" h="3499799">
                      <a:moveTo>
                        <a:pt x="1749905" y="3499698"/>
                      </a:moveTo>
                      <a:cubicBezTo>
                        <a:pt x="784952" y="3499698"/>
                        <a:pt x="81" y="2714675"/>
                        <a:pt x="81" y="1749798"/>
                      </a:cubicBezTo>
                      <a:cubicBezTo>
                        <a:pt x="81" y="784921"/>
                        <a:pt x="785112" y="-102"/>
                        <a:pt x="1749905" y="-102"/>
                      </a:cubicBezTo>
                      <a:cubicBezTo>
                        <a:pt x="2714697" y="-102"/>
                        <a:pt x="3499882" y="784921"/>
                        <a:pt x="3499882" y="1749798"/>
                      </a:cubicBezTo>
                      <a:cubicBezTo>
                        <a:pt x="3499882" y="2714675"/>
                        <a:pt x="2714849" y="3499698"/>
                        <a:pt x="1749905" y="3499698"/>
                      </a:cubicBezTo>
                      <a:close/>
                      <a:moveTo>
                        <a:pt x="1749905" y="42306"/>
                      </a:moveTo>
                      <a:cubicBezTo>
                        <a:pt x="808441" y="42306"/>
                        <a:pt x="42424" y="808285"/>
                        <a:pt x="42424" y="1749798"/>
                      </a:cubicBezTo>
                      <a:cubicBezTo>
                        <a:pt x="42424" y="2691311"/>
                        <a:pt x="808441" y="3457290"/>
                        <a:pt x="1749905" y="3457290"/>
                      </a:cubicBezTo>
                      <a:cubicBezTo>
                        <a:pt x="2691362" y="3457290"/>
                        <a:pt x="3457379" y="2691311"/>
                        <a:pt x="3457379" y="1749798"/>
                      </a:cubicBezTo>
                      <a:cubicBezTo>
                        <a:pt x="3457379" y="808285"/>
                        <a:pt x="2691362" y="42306"/>
                        <a:pt x="1749905" y="423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A8BDC"/>
                    </a:gs>
                    <a:gs pos="99000">
                      <a:srgbClr val="66A8C9"/>
                    </a:gs>
                    <a:gs pos="100000">
                      <a:srgbClr val="66A8C9"/>
                    </a:gs>
                  </a:gsLst>
                  <a:lin ang="0" scaled="1"/>
                </a:gradFill>
                <a:ln w="91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81C2A74-C563-F330-ABA0-9D7C97F432DB}"/>
                    </a:ext>
                  </a:extLst>
                </p:cNvPr>
                <p:cNvSpPr/>
                <p:nvPr/>
              </p:nvSpPr>
              <p:spPr>
                <a:xfrm>
                  <a:off x="-2326686" y="1450665"/>
                  <a:ext cx="1872071" cy="1866629"/>
                </a:xfrm>
                <a:custGeom>
                  <a:avLst/>
                  <a:gdLst>
                    <a:gd name="connsiteX0" fmla="*/ 1640238 w 3280466"/>
                    <a:gd name="connsiteY0" fmla="*/ -102 h 3270930"/>
                    <a:gd name="connsiteX1" fmla="*/ 1640238 w 3280466"/>
                    <a:gd name="connsiteY1" fmla="*/ 111329 h 3270930"/>
                    <a:gd name="connsiteX2" fmla="*/ 1640238 w 3280466"/>
                    <a:gd name="connsiteY2" fmla="*/ 3159397 h 3270930"/>
                    <a:gd name="connsiteX3" fmla="*/ 1640238 w 3280466"/>
                    <a:gd name="connsiteY3" fmla="*/ 3270828 h 3270930"/>
                    <a:gd name="connsiteX4" fmla="*/ 1582992 w 3280466"/>
                    <a:gd name="connsiteY4" fmla="*/ 852 h 3270930"/>
                    <a:gd name="connsiteX5" fmla="*/ 1586835 w 3280466"/>
                    <a:gd name="connsiteY5" fmla="*/ 112283 h 3270930"/>
                    <a:gd name="connsiteX6" fmla="*/ 1697474 w 3280466"/>
                    <a:gd name="connsiteY6" fmla="*/ 3269875 h 3270930"/>
                    <a:gd name="connsiteX7" fmla="*/ 1693641 w 3280466"/>
                    <a:gd name="connsiteY7" fmla="*/ 3158444 h 3270930"/>
                    <a:gd name="connsiteX8" fmla="*/ 1525917 w 3280466"/>
                    <a:gd name="connsiteY8" fmla="*/ 3894 h 3270930"/>
                    <a:gd name="connsiteX9" fmla="*/ 1533746 w 3280466"/>
                    <a:gd name="connsiteY9" fmla="*/ 115163 h 3270930"/>
                    <a:gd name="connsiteX10" fmla="*/ 1746881 w 3280466"/>
                    <a:gd name="connsiteY10" fmla="*/ 3155726 h 3270930"/>
                    <a:gd name="connsiteX11" fmla="*/ 1754720 w 3280466"/>
                    <a:gd name="connsiteY11" fmla="*/ 3266995 h 3270930"/>
                    <a:gd name="connsiteX12" fmla="*/ 1468833 w 3280466"/>
                    <a:gd name="connsiteY12" fmla="*/ 8843 h 3270930"/>
                    <a:gd name="connsiteX13" fmla="*/ 1480506 w 3280466"/>
                    <a:gd name="connsiteY13" fmla="*/ 119635 h 3270930"/>
                    <a:gd name="connsiteX14" fmla="*/ 1800122 w 3280466"/>
                    <a:gd name="connsiteY14" fmla="*/ 3151101 h 3270930"/>
                    <a:gd name="connsiteX15" fmla="*/ 1811795 w 3280466"/>
                    <a:gd name="connsiteY15" fmla="*/ 3261883 h 3270930"/>
                    <a:gd name="connsiteX16" fmla="*/ 1412073 w 3280466"/>
                    <a:gd name="connsiteY16" fmla="*/ 15862 h 3270930"/>
                    <a:gd name="connsiteX17" fmla="*/ 1427579 w 3280466"/>
                    <a:gd name="connsiteY17" fmla="*/ 126177 h 3270930"/>
                    <a:gd name="connsiteX18" fmla="*/ 1853048 w 3280466"/>
                    <a:gd name="connsiteY18" fmla="*/ 3144549 h 3270930"/>
                    <a:gd name="connsiteX19" fmla="*/ 1868554 w 3280466"/>
                    <a:gd name="connsiteY19" fmla="*/ 3254864 h 3270930"/>
                    <a:gd name="connsiteX20" fmla="*/ 1355466 w 3280466"/>
                    <a:gd name="connsiteY20" fmla="*/ 24807 h 3270930"/>
                    <a:gd name="connsiteX21" fmla="*/ 1374815 w 3280466"/>
                    <a:gd name="connsiteY21" fmla="*/ 134636 h 3270930"/>
                    <a:gd name="connsiteX22" fmla="*/ 1905650 w 3280466"/>
                    <a:gd name="connsiteY22" fmla="*/ 3136253 h 3270930"/>
                    <a:gd name="connsiteX23" fmla="*/ 1924999 w 3280466"/>
                    <a:gd name="connsiteY23" fmla="*/ 3246082 h 3270930"/>
                    <a:gd name="connsiteX24" fmla="*/ 1322538 w 3280466"/>
                    <a:gd name="connsiteY24" fmla="*/ 144696 h 3270930"/>
                    <a:gd name="connsiteX25" fmla="*/ 1299346 w 3280466"/>
                    <a:gd name="connsiteY25" fmla="*/ 35659 h 3270930"/>
                    <a:gd name="connsiteX26" fmla="*/ 1958100 w 3280466"/>
                    <a:gd name="connsiteY26" fmla="*/ 3126030 h 3270930"/>
                    <a:gd name="connsiteX27" fmla="*/ 1981444 w 3280466"/>
                    <a:gd name="connsiteY27" fmla="*/ 3235067 h 3270930"/>
                    <a:gd name="connsiteX28" fmla="*/ 1243549 w 3280466"/>
                    <a:gd name="connsiteY28" fmla="*/ 48428 h 3270930"/>
                    <a:gd name="connsiteX29" fmla="*/ 1270565 w 3280466"/>
                    <a:gd name="connsiteY29" fmla="*/ 156512 h 3270930"/>
                    <a:gd name="connsiteX30" fmla="*/ 2010063 w 3280466"/>
                    <a:gd name="connsiteY30" fmla="*/ 3114215 h 3270930"/>
                    <a:gd name="connsiteX31" fmla="*/ 2037079 w 3280466"/>
                    <a:gd name="connsiteY31" fmla="*/ 3222298 h 3270930"/>
                    <a:gd name="connsiteX32" fmla="*/ 1218926 w 3280466"/>
                    <a:gd name="connsiteY32" fmla="*/ 170396 h 3270930"/>
                    <a:gd name="connsiteX33" fmla="*/ 1188067 w 3280466"/>
                    <a:gd name="connsiteY33" fmla="*/ 63276 h 3270930"/>
                    <a:gd name="connsiteX34" fmla="*/ 2061549 w 3280466"/>
                    <a:gd name="connsiteY34" fmla="*/ 3100329 h 3270930"/>
                    <a:gd name="connsiteX35" fmla="*/ 2092408 w 3280466"/>
                    <a:gd name="connsiteY35" fmla="*/ 3207450 h 3270930"/>
                    <a:gd name="connsiteX36" fmla="*/ 1133386 w 3280466"/>
                    <a:gd name="connsiteY36" fmla="*/ 79878 h 3270930"/>
                    <a:gd name="connsiteX37" fmla="*/ 1167917 w 3280466"/>
                    <a:gd name="connsiteY37" fmla="*/ 185883 h 3270930"/>
                    <a:gd name="connsiteX38" fmla="*/ 2112549 w 3280466"/>
                    <a:gd name="connsiteY38" fmla="*/ 3084843 h 3270930"/>
                    <a:gd name="connsiteX39" fmla="*/ 2147089 w 3280466"/>
                    <a:gd name="connsiteY39" fmla="*/ 3190848 h 3270930"/>
                    <a:gd name="connsiteX40" fmla="*/ 1079344 w 3280466"/>
                    <a:gd name="connsiteY40" fmla="*/ 98560 h 3270930"/>
                    <a:gd name="connsiteX41" fmla="*/ 1117556 w 3280466"/>
                    <a:gd name="connsiteY41" fmla="*/ 203287 h 3270930"/>
                    <a:gd name="connsiteX42" fmla="*/ 2163072 w 3280466"/>
                    <a:gd name="connsiteY42" fmla="*/ 3067439 h 3270930"/>
                    <a:gd name="connsiteX43" fmla="*/ 2201293 w 3280466"/>
                    <a:gd name="connsiteY43" fmla="*/ 3172166 h 3270930"/>
                    <a:gd name="connsiteX44" fmla="*/ 1025779 w 3280466"/>
                    <a:gd name="connsiteY44" fmla="*/ 118996 h 3270930"/>
                    <a:gd name="connsiteX45" fmla="*/ 1067672 w 3280466"/>
                    <a:gd name="connsiteY45" fmla="*/ 222283 h 3270930"/>
                    <a:gd name="connsiteX46" fmla="*/ 2212803 w 3280466"/>
                    <a:gd name="connsiteY46" fmla="*/ 3048443 h 3270930"/>
                    <a:gd name="connsiteX47" fmla="*/ 2254696 w 3280466"/>
                    <a:gd name="connsiteY47" fmla="*/ 3151730 h 3270930"/>
                    <a:gd name="connsiteX48" fmla="*/ 973177 w 3280466"/>
                    <a:gd name="connsiteY48" fmla="*/ 141340 h 3270930"/>
                    <a:gd name="connsiteX49" fmla="*/ 1018579 w 3280466"/>
                    <a:gd name="connsiteY49" fmla="*/ 243196 h 3270930"/>
                    <a:gd name="connsiteX50" fmla="*/ 2262049 w 3280466"/>
                    <a:gd name="connsiteY50" fmla="*/ 3027692 h 3270930"/>
                    <a:gd name="connsiteX51" fmla="*/ 2307460 w 3280466"/>
                    <a:gd name="connsiteY51" fmla="*/ 3129549 h 3270930"/>
                    <a:gd name="connsiteX52" fmla="*/ 921205 w 3280466"/>
                    <a:gd name="connsiteY52" fmla="*/ 165447 h 3270930"/>
                    <a:gd name="connsiteX53" fmla="*/ 970297 w 3280466"/>
                    <a:gd name="connsiteY53" fmla="*/ 265702 h 3270930"/>
                    <a:gd name="connsiteX54" fmla="*/ 2310330 w 3280466"/>
                    <a:gd name="connsiteY54" fmla="*/ 3005187 h 3270930"/>
                    <a:gd name="connsiteX55" fmla="*/ 2359423 w 3280466"/>
                    <a:gd name="connsiteY55" fmla="*/ 3105441 h 3270930"/>
                    <a:gd name="connsiteX56" fmla="*/ 870205 w 3280466"/>
                    <a:gd name="connsiteY56" fmla="*/ 191309 h 3270930"/>
                    <a:gd name="connsiteX57" fmla="*/ 922645 w 3280466"/>
                    <a:gd name="connsiteY57" fmla="*/ 289809 h 3270930"/>
                    <a:gd name="connsiteX58" fmla="*/ 2357821 w 3280466"/>
                    <a:gd name="connsiteY58" fmla="*/ 2981079 h 3270930"/>
                    <a:gd name="connsiteX59" fmla="*/ 2410270 w 3280466"/>
                    <a:gd name="connsiteY59" fmla="*/ 3079579 h 3270930"/>
                    <a:gd name="connsiteX60" fmla="*/ 820157 w 3280466"/>
                    <a:gd name="connsiteY60" fmla="*/ 218926 h 3270930"/>
                    <a:gd name="connsiteX61" fmla="*/ 876118 w 3280466"/>
                    <a:gd name="connsiteY61" fmla="*/ 315509 h 3270930"/>
                    <a:gd name="connsiteX62" fmla="*/ 2404510 w 3280466"/>
                    <a:gd name="connsiteY62" fmla="*/ 2955217 h 3270930"/>
                    <a:gd name="connsiteX63" fmla="*/ 2460469 w 3280466"/>
                    <a:gd name="connsiteY63" fmla="*/ 3051800 h 3270930"/>
                    <a:gd name="connsiteX64" fmla="*/ 830391 w 3280466"/>
                    <a:gd name="connsiteY64" fmla="*/ 342974 h 3270930"/>
                    <a:gd name="connsiteX65" fmla="*/ 771071 w 3280466"/>
                    <a:gd name="connsiteY65" fmla="*/ 248460 h 3270930"/>
                    <a:gd name="connsiteX66" fmla="*/ 2450237 w 3280466"/>
                    <a:gd name="connsiteY66" fmla="*/ 2927752 h 3270930"/>
                    <a:gd name="connsiteX67" fmla="*/ 2509562 w 3280466"/>
                    <a:gd name="connsiteY67" fmla="*/ 3022266 h 3270930"/>
                    <a:gd name="connsiteX68" fmla="*/ 723105 w 3280466"/>
                    <a:gd name="connsiteY68" fmla="*/ 279434 h 3270930"/>
                    <a:gd name="connsiteX69" fmla="*/ 785621 w 3280466"/>
                    <a:gd name="connsiteY69" fmla="*/ 371869 h 3270930"/>
                    <a:gd name="connsiteX70" fmla="*/ 2557529 w 3280466"/>
                    <a:gd name="connsiteY70" fmla="*/ 2991293 h 3270930"/>
                    <a:gd name="connsiteX71" fmla="*/ 2495009 w 3280466"/>
                    <a:gd name="connsiteY71" fmla="*/ 2898858 h 3270930"/>
                    <a:gd name="connsiteX72" fmla="*/ 676096 w 3280466"/>
                    <a:gd name="connsiteY72" fmla="*/ 312162 h 3270930"/>
                    <a:gd name="connsiteX73" fmla="*/ 741812 w 3280466"/>
                    <a:gd name="connsiteY73" fmla="*/ 402356 h 3270930"/>
                    <a:gd name="connsiteX74" fmla="*/ 2538657 w 3280466"/>
                    <a:gd name="connsiteY74" fmla="*/ 2868370 h 3270930"/>
                    <a:gd name="connsiteX75" fmla="*/ 2604371 w 3280466"/>
                    <a:gd name="connsiteY75" fmla="*/ 2958564 h 3270930"/>
                    <a:gd name="connsiteX76" fmla="*/ 699280 w 3280466"/>
                    <a:gd name="connsiteY76" fmla="*/ 434445 h 3270930"/>
                    <a:gd name="connsiteX77" fmla="*/ 630529 w 3280466"/>
                    <a:gd name="connsiteY77" fmla="*/ 346645 h 3270930"/>
                    <a:gd name="connsiteX78" fmla="*/ 2581350 w 3280466"/>
                    <a:gd name="connsiteY78" fmla="*/ 2836281 h 3270930"/>
                    <a:gd name="connsiteX79" fmla="*/ 2650259 w 3280466"/>
                    <a:gd name="connsiteY79" fmla="*/ 2924081 h 3270930"/>
                    <a:gd name="connsiteX80" fmla="*/ 657709 w 3280466"/>
                    <a:gd name="connsiteY80" fmla="*/ 467975 h 3270930"/>
                    <a:gd name="connsiteX81" fmla="*/ 585918 w 3280466"/>
                    <a:gd name="connsiteY81" fmla="*/ 382568 h 3270930"/>
                    <a:gd name="connsiteX82" fmla="*/ 2694708 w 3280466"/>
                    <a:gd name="connsiteY82" fmla="*/ 2888167 h 3270930"/>
                    <a:gd name="connsiteX83" fmla="*/ 2622757 w 3280466"/>
                    <a:gd name="connsiteY83" fmla="*/ 2802751 h 3270930"/>
                    <a:gd name="connsiteX84" fmla="*/ 542748 w 3280466"/>
                    <a:gd name="connsiteY84" fmla="*/ 419922 h 3270930"/>
                    <a:gd name="connsiteX85" fmla="*/ 617576 w 3280466"/>
                    <a:gd name="connsiteY85" fmla="*/ 502773 h 3270930"/>
                    <a:gd name="connsiteX86" fmla="*/ 2737878 w 3280466"/>
                    <a:gd name="connsiteY86" fmla="*/ 2850804 h 3270930"/>
                    <a:gd name="connsiteX87" fmla="*/ 2663057 w 3280466"/>
                    <a:gd name="connsiteY87" fmla="*/ 2767954 h 3270930"/>
                    <a:gd name="connsiteX88" fmla="*/ 500857 w 3280466"/>
                    <a:gd name="connsiteY88" fmla="*/ 458877 h 3270930"/>
                    <a:gd name="connsiteX89" fmla="*/ 578564 w 3280466"/>
                    <a:gd name="connsiteY89" fmla="*/ 539010 h 3270930"/>
                    <a:gd name="connsiteX90" fmla="*/ 2702070 w 3280466"/>
                    <a:gd name="connsiteY90" fmla="*/ 2731716 h 3270930"/>
                    <a:gd name="connsiteX91" fmla="*/ 2779771 w 3280466"/>
                    <a:gd name="connsiteY91" fmla="*/ 2811859 h 3270930"/>
                    <a:gd name="connsiteX92" fmla="*/ 460405 w 3280466"/>
                    <a:gd name="connsiteY92" fmla="*/ 499263 h 3270930"/>
                    <a:gd name="connsiteX93" fmla="*/ 540830 w 3280466"/>
                    <a:gd name="connsiteY93" fmla="*/ 576688 h 3270930"/>
                    <a:gd name="connsiteX94" fmla="*/ 2739805 w 3280466"/>
                    <a:gd name="connsiteY94" fmla="*/ 2694038 h 3270930"/>
                    <a:gd name="connsiteX95" fmla="*/ 2820224 w 3280466"/>
                    <a:gd name="connsiteY95" fmla="*/ 2771463 h 3270930"/>
                    <a:gd name="connsiteX96" fmla="*/ 421231 w 3280466"/>
                    <a:gd name="connsiteY96" fmla="*/ 540927 h 3270930"/>
                    <a:gd name="connsiteX97" fmla="*/ 504374 w 3280466"/>
                    <a:gd name="connsiteY97" fmla="*/ 615481 h 3270930"/>
                    <a:gd name="connsiteX98" fmla="*/ 2776252 w 3280466"/>
                    <a:gd name="connsiteY98" fmla="*/ 2655083 h 3270930"/>
                    <a:gd name="connsiteX99" fmla="*/ 2859399 w 3280466"/>
                    <a:gd name="connsiteY99" fmla="*/ 2729637 h 3270930"/>
                    <a:gd name="connsiteX100" fmla="*/ 383818 w 3280466"/>
                    <a:gd name="connsiteY100" fmla="*/ 584031 h 3270930"/>
                    <a:gd name="connsiteX101" fmla="*/ 469518 w 3280466"/>
                    <a:gd name="connsiteY101" fmla="*/ 655715 h 3270930"/>
                    <a:gd name="connsiteX102" fmla="*/ 2811107 w 3280466"/>
                    <a:gd name="connsiteY102" fmla="*/ 2615012 h 3270930"/>
                    <a:gd name="connsiteX103" fmla="*/ 2896810 w 3280466"/>
                    <a:gd name="connsiteY103" fmla="*/ 2686695 h 3270930"/>
                    <a:gd name="connsiteX104" fmla="*/ 347682 w 3280466"/>
                    <a:gd name="connsiteY104" fmla="*/ 628412 h 3270930"/>
                    <a:gd name="connsiteX105" fmla="*/ 435782 w 3280466"/>
                    <a:gd name="connsiteY105" fmla="*/ 697064 h 3270930"/>
                    <a:gd name="connsiteX106" fmla="*/ 2844694 w 3280466"/>
                    <a:gd name="connsiteY106" fmla="*/ 2573662 h 3270930"/>
                    <a:gd name="connsiteX107" fmla="*/ 2932790 w 3280466"/>
                    <a:gd name="connsiteY107" fmla="*/ 2642314 h 3270930"/>
                    <a:gd name="connsiteX108" fmla="*/ 313306 w 3280466"/>
                    <a:gd name="connsiteY108" fmla="*/ 674072 h 3270930"/>
                    <a:gd name="connsiteX109" fmla="*/ 403804 w 3280466"/>
                    <a:gd name="connsiteY109" fmla="*/ 739529 h 3270930"/>
                    <a:gd name="connsiteX110" fmla="*/ 2876831 w 3280466"/>
                    <a:gd name="connsiteY110" fmla="*/ 2531197 h 3270930"/>
                    <a:gd name="connsiteX111" fmla="*/ 2967320 w 3280466"/>
                    <a:gd name="connsiteY111" fmla="*/ 2596654 h 3270930"/>
                    <a:gd name="connsiteX112" fmla="*/ 280368 w 3280466"/>
                    <a:gd name="connsiteY112" fmla="*/ 720847 h 3270930"/>
                    <a:gd name="connsiteX113" fmla="*/ 373105 w 3280466"/>
                    <a:gd name="connsiteY113" fmla="*/ 783109 h 3270930"/>
                    <a:gd name="connsiteX114" fmla="*/ 3000259 w 3280466"/>
                    <a:gd name="connsiteY114" fmla="*/ 2549879 h 3270930"/>
                    <a:gd name="connsiteX115" fmla="*/ 2907528 w 3280466"/>
                    <a:gd name="connsiteY115" fmla="*/ 2487617 h 3270930"/>
                    <a:gd name="connsiteX116" fmla="*/ 249190 w 3280466"/>
                    <a:gd name="connsiteY116" fmla="*/ 768738 h 3270930"/>
                    <a:gd name="connsiteX117" fmla="*/ 344005 w 3280466"/>
                    <a:gd name="connsiteY117" fmla="*/ 827806 h 3270930"/>
                    <a:gd name="connsiteX118" fmla="*/ 2936461 w 3280466"/>
                    <a:gd name="connsiteY118" fmla="*/ 2442921 h 3270930"/>
                    <a:gd name="connsiteX119" fmla="*/ 3031280 w 3280466"/>
                    <a:gd name="connsiteY119" fmla="*/ 2501988 h 3270930"/>
                    <a:gd name="connsiteX120" fmla="*/ 219770 w 3280466"/>
                    <a:gd name="connsiteY120" fmla="*/ 817592 h 3270930"/>
                    <a:gd name="connsiteX121" fmla="*/ 316662 w 3280466"/>
                    <a:gd name="connsiteY121" fmla="*/ 873303 h 3270930"/>
                    <a:gd name="connsiteX122" fmla="*/ 3060862 w 3280466"/>
                    <a:gd name="connsiteY122" fmla="*/ 2453134 h 3270930"/>
                    <a:gd name="connsiteX123" fmla="*/ 2963964 w 3280466"/>
                    <a:gd name="connsiteY123" fmla="*/ 2397423 h 3270930"/>
                    <a:gd name="connsiteX124" fmla="*/ 191949 w 3280466"/>
                    <a:gd name="connsiteY124" fmla="*/ 867562 h 3270930"/>
                    <a:gd name="connsiteX125" fmla="*/ 290602 w 3280466"/>
                    <a:gd name="connsiteY125" fmla="*/ 919926 h 3270930"/>
                    <a:gd name="connsiteX126" fmla="*/ 3088679 w 3280466"/>
                    <a:gd name="connsiteY126" fmla="*/ 2403164 h 3270930"/>
                    <a:gd name="connsiteX127" fmla="*/ 2990026 w 3280466"/>
                    <a:gd name="connsiteY127" fmla="*/ 2350801 h 3270930"/>
                    <a:gd name="connsiteX128" fmla="*/ 166047 w 3280466"/>
                    <a:gd name="connsiteY128" fmla="*/ 918486 h 3270930"/>
                    <a:gd name="connsiteX129" fmla="*/ 266458 w 3280466"/>
                    <a:gd name="connsiteY129" fmla="*/ 967340 h 3270930"/>
                    <a:gd name="connsiteX130" fmla="*/ 3014172 w 3280466"/>
                    <a:gd name="connsiteY130" fmla="*/ 2303386 h 3270930"/>
                    <a:gd name="connsiteX131" fmla="*/ 3114741 w 3280466"/>
                    <a:gd name="connsiteY131" fmla="*/ 2352241 h 3270930"/>
                    <a:gd name="connsiteX132" fmla="*/ 141744 w 3280466"/>
                    <a:gd name="connsiteY132" fmla="*/ 970210 h 3270930"/>
                    <a:gd name="connsiteX133" fmla="*/ 243913 w 3280466"/>
                    <a:gd name="connsiteY133" fmla="*/ 1015546 h 3270930"/>
                    <a:gd name="connsiteX134" fmla="*/ 3036716 w 3280466"/>
                    <a:gd name="connsiteY134" fmla="*/ 2255181 h 3270930"/>
                    <a:gd name="connsiteX135" fmla="*/ 3138887 w 3280466"/>
                    <a:gd name="connsiteY135" fmla="*/ 2300516 h 3270930"/>
                    <a:gd name="connsiteX136" fmla="*/ 119358 w 3280466"/>
                    <a:gd name="connsiteY136" fmla="*/ 1022736 h 3270930"/>
                    <a:gd name="connsiteX137" fmla="*/ 222967 w 3280466"/>
                    <a:gd name="connsiteY137" fmla="*/ 1064562 h 3270930"/>
                    <a:gd name="connsiteX138" fmla="*/ 3161106 w 3280466"/>
                    <a:gd name="connsiteY138" fmla="*/ 2247990 h 3270930"/>
                    <a:gd name="connsiteX139" fmla="*/ 3057505 w 3280466"/>
                    <a:gd name="connsiteY139" fmla="*/ 2206164 h 3270930"/>
                    <a:gd name="connsiteX140" fmla="*/ 98894 w 3280466"/>
                    <a:gd name="connsiteY140" fmla="*/ 1076053 h 3270930"/>
                    <a:gd name="connsiteX141" fmla="*/ 203941 w 3280466"/>
                    <a:gd name="connsiteY141" fmla="*/ 1114208 h 3270930"/>
                    <a:gd name="connsiteX142" fmla="*/ 3076691 w 3280466"/>
                    <a:gd name="connsiteY142" fmla="*/ 2156681 h 3270930"/>
                    <a:gd name="connsiteX143" fmla="*/ 3181733 w 3280466"/>
                    <a:gd name="connsiteY143" fmla="*/ 2194835 h 3270930"/>
                    <a:gd name="connsiteX144" fmla="*/ 80346 w 3280466"/>
                    <a:gd name="connsiteY144" fmla="*/ 1130009 h 3270930"/>
                    <a:gd name="connsiteX145" fmla="*/ 186673 w 3280466"/>
                    <a:gd name="connsiteY145" fmla="*/ 1164492 h 3270930"/>
                    <a:gd name="connsiteX146" fmla="*/ 3093962 w 3280466"/>
                    <a:gd name="connsiteY146" fmla="*/ 2106234 h 3270930"/>
                    <a:gd name="connsiteX147" fmla="*/ 3200281 w 3280466"/>
                    <a:gd name="connsiteY147" fmla="*/ 2140717 h 3270930"/>
                    <a:gd name="connsiteX148" fmla="*/ 63556 w 3280466"/>
                    <a:gd name="connsiteY148" fmla="*/ 1184614 h 3270930"/>
                    <a:gd name="connsiteX149" fmla="*/ 171003 w 3280466"/>
                    <a:gd name="connsiteY149" fmla="*/ 1215263 h 3270930"/>
                    <a:gd name="connsiteX150" fmla="*/ 3109630 w 3280466"/>
                    <a:gd name="connsiteY150" fmla="*/ 2055463 h 3270930"/>
                    <a:gd name="connsiteX151" fmla="*/ 3217075 w 3280466"/>
                    <a:gd name="connsiteY151" fmla="*/ 2086112 h 3270930"/>
                    <a:gd name="connsiteX152" fmla="*/ 48687 w 3280466"/>
                    <a:gd name="connsiteY152" fmla="*/ 1239685 h 3270930"/>
                    <a:gd name="connsiteX153" fmla="*/ 157093 w 3280466"/>
                    <a:gd name="connsiteY153" fmla="*/ 1266664 h 3270930"/>
                    <a:gd name="connsiteX154" fmla="*/ 3123381 w 3280466"/>
                    <a:gd name="connsiteY154" fmla="*/ 2004063 h 3270930"/>
                    <a:gd name="connsiteX155" fmla="*/ 3231779 w 3280466"/>
                    <a:gd name="connsiteY155" fmla="*/ 2031041 h 3270930"/>
                    <a:gd name="connsiteX156" fmla="*/ 145101 w 3280466"/>
                    <a:gd name="connsiteY156" fmla="*/ 1318550 h 3270930"/>
                    <a:gd name="connsiteX157" fmla="*/ 35737 w 3280466"/>
                    <a:gd name="connsiteY157" fmla="*/ 1295406 h 3270930"/>
                    <a:gd name="connsiteX158" fmla="*/ 3135368 w 3280466"/>
                    <a:gd name="connsiteY158" fmla="*/ 1952176 h 3270930"/>
                    <a:gd name="connsiteX159" fmla="*/ 3244730 w 3280466"/>
                    <a:gd name="connsiteY159" fmla="*/ 1975320 h 3270930"/>
                    <a:gd name="connsiteX160" fmla="*/ 24864 w 3280466"/>
                    <a:gd name="connsiteY160" fmla="*/ 1351441 h 3270930"/>
                    <a:gd name="connsiteX161" fmla="*/ 135027 w 3280466"/>
                    <a:gd name="connsiteY161" fmla="*/ 1370752 h 3270930"/>
                    <a:gd name="connsiteX162" fmla="*/ 3145600 w 3280466"/>
                    <a:gd name="connsiteY162" fmla="*/ 1899975 h 3270930"/>
                    <a:gd name="connsiteX163" fmla="*/ 3255763 w 3280466"/>
                    <a:gd name="connsiteY163" fmla="*/ 1919286 h 3270930"/>
                    <a:gd name="connsiteX164" fmla="*/ 15909 w 3280466"/>
                    <a:gd name="connsiteY164" fmla="*/ 1407790 h 3270930"/>
                    <a:gd name="connsiteX165" fmla="*/ 126554 w 3280466"/>
                    <a:gd name="connsiteY165" fmla="*/ 1423277 h 3270930"/>
                    <a:gd name="connsiteX166" fmla="*/ 3153916 w 3280466"/>
                    <a:gd name="connsiteY166" fmla="*/ 1847449 h 3270930"/>
                    <a:gd name="connsiteX167" fmla="*/ 3264565 w 3280466"/>
                    <a:gd name="connsiteY167" fmla="*/ 1862936 h 3270930"/>
                    <a:gd name="connsiteX168" fmla="*/ 9035 w 3280466"/>
                    <a:gd name="connsiteY168" fmla="*/ 1464464 h 3270930"/>
                    <a:gd name="connsiteX169" fmla="*/ 120158 w 3280466"/>
                    <a:gd name="connsiteY169" fmla="*/ 1476117 h 3270930"/>
                    <a:gd name="connsiteX170" fmla="*/ 3160467 w 3280466"/>
                    <a:gd name="connsiteY170" fmla="*/ 1794609 h 3270930"/>
                    <a:gd name="connsiteX171" fmla="*/ 3271755 w 3280466"/>
                    <a:gd name="connsiteY171" fmla="*/ 1806262 h 3270930"/>
                    <a:gd name="connsiteX172" fmla="*/ 3917 w 3280466"/>
                    <a:gd name="connsiteY172" fmla="*/ 1521300 h 3270930"/>
                    <a:gd name="connsiteX173" fmla="*/ 115362 w 3280466"/>
                    <a:gd name="connsiteY173" fmla="*/ 1529120 h 3270930"/>
                    <a:gd name="connsiteX174" fmla="*/ 3165112 w 3280466"/>
                    <a:gd name="connsiteY174" fmla="*/ 1741606 h 3270930"/>
                    <a:gd name="connsiteX175" fmla="*/ 3276714 w 3280466"/>
                    <a:gd name="connsiteY175" fmla="*/ 1749426 h 3270930"/>
                    <a:gd name="connsiteX176" fmla="*/ 1039 w 3280466"/>
                    <a:gd name="connsiteY176" fmla="*/ 1578289 h 3270930"/>
                    <a:gd name="connsiteX177" fmla="*/ 112803 w 3280466"/>
                    <a:gd name="connsiteY177" fmla="*/ 1582122 h 3270930"/>
                    <a:gd name="connsiteX178" fmla="*/ 3167829 w 3280466"/>
                    <a:gd name="connsiteY178" fmla="*/ 1688604 h 3270930"/>
                    <a:gd name="connsiteX179" fmla="*/ 3279594 w 3280466"/>
                    <a:gd name="connsiteY179" fmla="*/ 1692437 h 3270930"/>
                    <a:gd name="connsiteX180" fmla="*/ 111845 w 3280466"/>
                    <a:gd name="connsiteY180" fmla="*/ 1635439 h 3270930"/>
                    <a:gd name="connsiteX181" fmla="*/ 81 w 3280466"/>
                    <a:gd name="connsiteY181" fmla="*/ 1635439 h 3270930"/>
                    <a:gd name="connsiteX182" fmla="*/ 3168783 w 3280466"/>
                    <a:gd name="connsiteY182" fmla="*/ 1635287 h 3270930"/>
                    <a:gd name="connsiteX183" fmla="*/ 3280548 w 3280466"/>
                    <a:gd name="connsiteY183" fmla="*/ 1635287 h 3270930"/>
                    <a:gd name="connsiteX184" fmla="*/ 1039 w 3280466"/>
                    <a:gd name="connsiteY184" fmla="*/ 1692437 h 3270930"/>
                    <a:gd name="connsiteX185" fmla="*/ 112803 w 3280466"/>
                    <a:gd name="connsiteY185" fmla="*/ 1688604 h 3270930"/>
                    <a:gd name="connsiteX186" fmla="*/ 3167829 w 3280466"/>
                    <a:gd name="connsiteY186" fmla="*/ 1582122 h 3270930"/>
                    <a:gd name="connsiteX187" fmla="*/ 3279594 w 3280466"/>
                    <a:gd name="connsiteY187" fmla="*/ 1578289 h 3270930"/>
                    <a:gd name="connsiteX188" fmla="*/ 3917 w 3280466"/>
                    <a:gd name="connsiteY188" fmla="*/ 1749426 h 3270930"/>
                    <a:gd name="connsiteX189" fmla="*/ 115362 w 3280466"/>
                    <a:gd name="connsiteY189" fmla="*/ 1741606 h 3270930"/>
                    <a:gd name="connsiteX190" fmla="*/ 3165112 w 3280466"/>
                    <a:gd name="connsiteY190" fmla="*/ 1529120 h 3270930"/>
                    <a:gd name="connsiteX191" fmla="*/ 3276714 w 3280466"/>
                    <a:gd name="connsiteY191" fmla="*/ 1521300 h 3270930"/>
                    <a:gd name="connsiteX192" fmla="*/ 9035 w 3280466"/>
                    <a:gd name="connsiteY192" fmla="*/ 1806262 h 3270930"/>
                    <a:gd name="connsiteX193" fmla="*/ 120158 w 3280466"/>
                    <a:gd name="connsiteY193" fmla="*/ 1794609 h 3270930"/>
                    <a:gd name="connsiteX194" fmla="*/ 3160467 w 3280466"/>
                    <a:gd name="connsiteY194" fmla="*/ 1476117 h 3270930"/>
                    <a:gd name="connsiteX195" fmla="*/ 3271755 w 3280466"/>
                    <a:gd name="connsiteY195" fmla="*/ 1464464 h 3270930"/>
                    <a:gd name="connsiteX196" fmla="*/ 15909 w 3280466"/>
                    <a:gd name="connsiteY196" fmla="*/ 1862936 h 3270930"/>
                    <a:gd name="connsiteX197" fmla="*/ 126554 w 3280466"/>
                    <a:gd name="connsiteY197" fmla="*/ 1847449 h 3270930"/>
                    <a:gd name="connsiteX198" fmla="*/ 3153916 w 3280466"/>
                    <a:gd name="connsiteY198" fmla="*/ 1423277 h 3270930"/>
                    <a:gd name="connsiteX199" fmla="*/ 3264718 w 3280466"/>
                    <a:gd name="connsiteY199" fmla="*/ 1407790 h 3270930"/>
                    <a:gd name="connsiteX200" fmla="*/ 24864 w 3280466"/>
                    <a:gd name="connsiteY200" fmla="*/ 1919448 h 3270930"/>
                    <a:gd name="connsiteX201" fmla="*/ 134868 w 3280466"/>
                    <a:gd name="connsiteY201" fmla="*/ 1900137 h 3270930"/>
                    <a:gd name="connsiteX202" fmla="*/ 3145600 w 3280466"/>
                    <a:gd name="connsiteY202" fmla="*/ 1370752 h 3270930"/>
                    <a:gd name="connsiteX203" fmla="*/ 3255763 w 3280466"/>
                    <a:gd name="connsiteY203" fmla="*/ 1351441 h 3270930"/>
                    <a:gd name="connsiteX204" fmla="*/ 35895 w 3280466"/>
                    <a:gd name="connsiteY204" fmla="*/ 1975482 h 3270930"/>
                    <a:gd name="connsiteX205" fmla="*/ 145261 w 3280466"/>
                    <a:gd name="connsiteY205" fmla="*/ 1952338 h 3270930"/>
                    <a:gd name="connsiteX206" fmla="*/ 3135368 w 3280466"/>
                    <a:gd name="connsiteY206" fmla="*/ 1318550 h 3270930"/>
                    <a:gd name="connsiteX207" fmla="*/ 3244730 w 3280466"/>
                    <a:gd name="connsiteY207" fmla="*/ 1295406 h 3270930"/>
                    <a:gd name="connsiteX208" fmla="*/ 157093 w 3280466"/>
                    <a:gd name="connsiteY208" fmla="*/ 2004063 h 3270930"/>
                    <a:gd name="connsiteX209" fmla="*/ 48687 w 3280466"/>
                    <a:gd name="connsiteY209" fmla="*/ 2031041 h 3270930"/>
                    <a:gd name="connsiteX210" fmla="*/ 3123381 w 3280466"/>
                    <a:gd name="connsiteY210" fmla="*/ 1266664 h 3270930"/>
                    <a:gd name="connsiteX211" fmla="*/ 3231942 w 3280466"/>
                    <a:gd name="connsiteY211" fmla="*/ 1239685 h 3270930"/>
                    <a:gd name="connsiteX212" fmla="*/ 63556 w 3280466"/>
                    <a:gd name="connsiteY212" fmla="*/ 2086112 h 3270930"/>
                    <a:gd name="connsiteX213" fmla="*/ 171003 w 3280466"/>
                    <a:gd name="connsiteY213" fmla="*/ 2055463 h 3270930"/>
                    <a:gd name="connsiteX214" fmla="*/ 3109630 w 3280466"/>
                    <a:gd name="connsiteY214" fmla="*/ 1215263 h 3270930"/>
                    <a:gd name="connsiteX215" fmla="*/ 3217075 w 3280466"/>
                    <a:gd name="connsiteY215" fmla="*/ 1184452 h 3270930"/>
                    <a:gd name="connsiteX216" fmla="*/ 80346 w 3280466"/>
                    <a:gd name="connsiteY216" fmla="*/ 2140717 h 3270930"/>
                    <a:gd name="connsiteX217" fmla="*/ 186673 w 3280466"/>
                    <a:gd name="connsiteY217" fmla="*/ 2106234 h 3270930"/>
                    <a:gd name="connsiteX218" fmla="*/ 3200281 w 3280466"/>
                    <a:gd name="connsiteY218" fmla="*/ 1130009 h 3270930"/>
                    <a:gd name="connsiteX219" fmla="*/ 3093962 w 3280466"/>
                    <a:gd name="connsiteY219" fmla="*/ 1164492 h 3270930"/>
                    <a:gd name="connsiteX220" fmla="*/ 203941 w 3280466"/>
                    <a:gd name="connsiteY220" fmla="*/ 2156681 h 3270930"/>
                    <a:gd name="connsiteX221" fmla="*/ 98894 w 3280466"/>
                    <a:gd name="connsiteY221" fmla="*/ 2194835 h 3270930"/>
                    <a:gd name="connsiteX222" fmla="*/ 3076529 w 3280466"/>
                    <a:gd name="connsiteY222" fmla="*/ 1114046 h 3270930"/>
                    <a:gd name="connsiteX223" fmla="*/ 3181581 w 3280466"/>
                    <a:gd name="connsiteY223" fmla="*/ 1075891 h 3270930"/>
                    <a:gd name="connsiteX224" fmla="*/ 119358 w 3280466"/>
                    <a:gd name="connsiteY224" fmla="*/ 2247990 h 3270930"/>
                    <a:gd name="connsiteX225" fmla="*/ 222967 w 3280466"/>
                    <a:gd name="connsiteY225" fmla="*/ 2206164 h 3270930"/>
                    <a:gd name="connsiteX226" fmla="*/ 3057505 w 3280466"/>
                    <a:gd name="connsiteY226" fmla="*/ 1064400 h 3270930"/>
                    <a:gd name="connsiteX227" fmla="*/ 3161106 w 3280466"/>
                    <a:gd name="connsiteY227" fmla="*/ 1022574 h 3270930"/>
                    <a:gd name="connsiteX228" fmla="*/ 141744 w 3280466"/>
                    <a:gd name="connsiteY228" fmla="*/ 2300678 h 3270930"/>
                    <a:gd name="connsiteX229" fmla="*/ 243913 w 3280466"/>
                    <a:gd name="connsiteY229" fmla="*/ 2255343 h 3270930"/>
                    <a:gd name="connsiteX230" fmla="*/ 3036554 w 3280466"/>
                    <a:gd name="connsiteY230" fmla="*/ 1015546 h 3270930"/>
                    <a:gd name="connsiteX231" fmla="*/ 3138725 w 3280466"/>
                    <a:gd name="connsiteY231" fmla="*/ 970210 h 3270930"/>
                    <a:gd name="connsiteX232" fmla="*/ 166047 w 3280466"/>
                    <a:gd name="connsiteY232" fmla="*/ 2352403 h 3270930"/>
                    <a:gd name="connsiteX233" fmla="*/ 266458 w 3280466"/>
                    <a:gd name="connsiteY233" fmla="*/ 2303548 h 3270930"/>
                    <a:gd name="connsiteX234" fmla="*/ 3114579 w 3280466"/>
                    <a:gd name="connsiteY234" fmla="*/ 918324 h 3270930"/>
                    <a:gd name="connsiteX235" fmla="*/ 3014010 w 3280466"/>
                    <a:gd name="connsiteY235" fmla="*/ 967178 h 3270930"/>
                    <a:gd name="connsiteX236" fmla="*/ 191949 w 3280466"/>
                    <a:gd name="connsiteY236" fmla="*/ 2403164 h 3270930"/>
                    <a:gd name="connsiteX237" fmla="*/ 290602 w 3280466"/>
                    <a:gd name="connsiteY237" fmla="*/ 2350801 h 3270930"/>
                    <a:gd name="connsiteX238" fmla="*/ 2989864 w 3280466"/>
                    <a:gd name="connsiteY238" fmla="*/ 919926 h 3270930"/>
                    <a:gd name="connsiteX239" fmla="*/ 3088679 w 3280466"/>
                    <a:gd name="connsiteY239" fmla="*/ 867562 h 3270930"/>
                    <a:gd name="connsiteX240" fmla="*/ 219770 w 3280466"/>
                    <a:gd name="connsiteY240" fmla="*/ 2453134 h 3270930"/>
                    <a:gd name="connsiteX241" fmla="*/ 316504 w 3280466"/>
                    <a:gd name="connsiteY241" fmla="*/ 2397423 h 3270930"/>
                    <a:gd name="connsiteX242" fmla="*/ 2963964 w 3280466"/>
                    <a:gd name="connsiteY242" fmla="*/ 873303 h 3270930"/>
                    <a:gd name="connsiteX243" fmla="*/ 3060862 w 3280466"/>
                    <a:gd name="connsiteY243" fmla="*/ 817592 h 3270930"/>
                    <a:gd name="connsiteX244" fmla="*/ 249190 w 3280466"/>
                    <a:gd name="connsiteY244" fmla="*/ 2502150 h 3270930"/>
                    <a:gd name="connsiteX245" fmla="*/ 344005 w 3280466"/>
                    <a:gd name="connsiteY245" fmla="*/ 2443083 h 3270930"/>
                    <a:gd name="connsiteX246" fmla="*/ 2936461 w 3280466"/>
                    <a:gd name="connsiteY246" fmla="*/ 827806 h 3270930"/>
                    <a:gd name="connsiteX247" fmla="*/ 3031280 w 3280466"/>
                    <a:gd name="connsiteY247" fmla="*/ 768738 h 3270930"/>
                    <a:gd name="connsiteX248" fmla="*/ 280368 w 3280466"/>
                    <a:gd name="connsiteY248" fmla="*/ 2549879 h 3270930"/>
                    <a:gd name="connsiteX249" fmla="*/ 373105 w 3280466"/>
                    <a:gd name="connsiteY249" fmla="*/ 2487617 h 3270930"/>
                    <a:gd name="connsiteX250" fmla="*/ 2907528 w 3280466"/>
                    <a:gd name="connsiteY250" fmla="*/ 783109 h 3270930"/>
                    <a:gd name="connsiteX251" fmla="*/ 3000259 w 3280466"/>
                    <a:gd name="connsiteY251" fmla="*/ 720685 h 3270930"/>
                    <a:gd name="connsiteX252" fmla="*/ 313306 w 3280466"/>
                    <a:gd name="connsiteY252" fmla="*/ 2596654 h 3270930"/>
                    <a:gd name="connsiteX253" fmla="*/ 403804 w 3280466"/>
                    <a:gd name="connsiteY253" fmla="*/ 2531197 h 3270930"/>
                    <a:gd name="connsiteX254" fmla="*/ 2967320 w 3280466"/>
                    <a:gd name="connsiteY254" fmla="*/ 674072 h 3270930"/>
                    <a:gd name="connsiteX255" fmla="*/ 2876831 w 3280466"/>
                    <a:gd name="connsiteY255" fmla="*/ 739681 h 3270930"/>
                    <a:gd name="connsiteX256" fmla="*/ 347682 w 3280466"/>
                    <a:gd name="connsiteY256" fmla="*/ 2642314 h 3270930"/>
                    <a:gd name="connsiteX257" fmla="*/ 435782 w 3280466"/>
                    <a:gd name="connsiteY257" fmla="*/ 2573662 h 3270930"/>
                    <a:gd name="connsiteX258" fmla="*/ 2932790 w 3280466"/>
                    <a:gd name="connsiteY258" fmla="*/ 628412 h 3270930"/>
                    <a:gd name="connsiteX259" fmla="*/ 2844694 w 3280466"/>
                    <a:gd name="connsiteY259" fmla="*/ 697064 h 3270930"/>
                    <a:gd name="connsiteX260" fmla="*/ 383818 w 3280466"/>
                    <a:gd name="connsiteY260" fmla="*/ 2686695 h 3270930"/>
                    <a:gd name="connsiteX261" fmla="*/ 469518 w 3280466"/>
                    <a:gd name="connsiteY261" fmla="*/ 2615012 h 3270930"/>
                    <a:gd name="connsiteX262" fmla="*/ 2811107 w 3280466"/>
                    <a:gd name="connsiteY262" fmla="*/ 655715 h 3270930"/>
                    <a:gd name="connsiteX263" fmla="*/ 2896810 w 3280466"/>
                    <a:gd name="connsiteY263" fmla="*/ 584031 h 3270930"/>
                    <a:gd name="connsiteX264" fmla="*/ 504374 w 3280466"/>
                    <a:gd name="connsiteY264" fmla="*/ 2655083 h 3270930"/>
                    <a:gd name="connsiteX265" fmla="*/ 421391 w 3280466"/>
                    <a:gd name="connsiteY265" fmla="*/ 2729637 h 3270930"/>
                    <a:gd name="connsiteX266" fmla="*/ 2776100 w 3280466"/>
                    <a:gd name="connsiteY266" fmla="*/ 615643 h 3270930"/>
                    <a:gd name="connsiteX267" fmla="*/ 2859237 w 3280466"/>
                    <a:gd name="connsiteY267" fmla="*/ 541089 h 3270930"/>
                    <a:gd name="connsiteX268" fmla="*/ 460405 w 3280466"/>
                    <a:gd name="connsiteY268" fmla="*/ 2771463 h 3270930"/>
                    <a:gd name="connsiteX269" fmla="*/ 540830 w 3280466"/>
                    <a:gd name="connsiteY269" fmla="*/ 2694038 h 3270930"/>
                    <a:gd name="connsiteX270" fmla="*/ 2739805 w 3280466"/>
                    <a:gd name="connsiteY270" fmla="*/ 576688 h 3270930"/>
                    <a:gd name="connsiteX271" fmla="*/ 2820224 w 3280466"/>
                    <a:gd name="connsiteY271" fmla="*/ 499263 h 3270930"/>
                    <a:gd name="connsiteX272" fmla="*/ 500857 w 3280466"/>
                    <a:gd name="connsiteY272" fmla="*/ 2811859 h 3270930"/>
                    <a:gd name="connsiteX273" fmla="*/ 578564 w 3280466"/>
                    <a:gd name="connsiteY273" fmla="*/ 2731716 h 3270930"/>
                    <a:gd name="connsiteX274" fmla="*/ 2702070 w 3280466"/>
                    <a:gd name="connsiteY274" fmla="*/ 539010 h 3270930"/>
                    <a:gd name="connsiteX275" fmla="*/ 2779771 w 3280466"/>
                    <a:gd name="connsiteY275" fmla="*/ 458877 h 3270930"/>
                    <a:gd name="connsiteX276" fmla="*/ 617576 w 3280466"/>
                    <a:gd name="connsiteY276" fmla="*/ 2767954 h 3270930"/>
                    <a:gd name="connsiteX277" fmla="*/ 542748 w 3280466"/>
                    <a:gd name="connsiteY277" fmla="*/ 2850804 h 3270930"/>
                    <a:gd name="connsiteX278" fmla="*/ 2663057 w 3280466"/>
                    <a:gd name="connsiteY278" fmla="*/ 502773 h 3270930"/>
                    <a:gd name="connsiteX279" fmla="*/ 2737878 w 3280466"/>
                    <a:gd name="connsiteY279" fmla="*/ 419922 h 3270930"/>
                    <a:gd name="connsiteX280" fmla="*/ 585918 w 3280466"/>
                    <a:gd name="connsiteY280" fmla="*/ 2888320 h 3270930"/>
                    <a:gd name="connsiteX281" fmla="*/ 657709 w 3280466"/>
                    <a:gd name="connsiteY281" fmla="*/ 2802914 h 3270930"/>
                    <a:gd name="connsiteX282" fmla="*/ 2622757 w 3280466"/>
                    <a:gd name="connsiteY282" fmla="*/ 467975 h 3270930"/>
                    <a:gd name="connsiteX283" fmla="*/ 2694555 w 3280466"/>
                    <a:gd name="connsiteY283" fmla="*/ 382568 h 3270930"/>
                    <a:gd name="connsiteX284" fmla="*/ 630369 w 3280466"/>
                    <a:gd name="connsiteY284" fmla="*/ 2924243 h 3270930"/>
                    <a:gd name="connsiteX285" fmla="*/ 699120 w 3280466"/>
                    <a:gd name="connsiteY285" fmla="*/ 2836443 h 3270930"/>
                    <a:gd name="connsiteX286" fmla="*/ 2581350 w 3280466"/>
                    <a:gd name="connsiteY286" fmla="*/ 434445 h 3270930"/>
                    <a:gd name="connsiteX287" fmla="*/ 2650259 w 3280466"/>
                    <a:gd name="connsiteY287" fmla="*/ 346645 h 3270930"/>
                    <a:gd name="connsiteX288" fmla="*/ 676096 w 3280466"/>
                    <a:gd name="connsiteY288" fmla="*/ 2958564 h 3270930"/>
                    <a:gd name="connsiteX289" fmla="*/ 741812 w 3280466"/>
                    <a:gd name="connsiteY289" fmla="*/ 2868370 h 3270930"/>
                    <a:gd name="connsiteX290" fmla="*/ 2538657 w 3280466"/>
                    <a:gd name="connsiteY290" fmla="*/ 402356 h 3270930"/>
                    <a:gd name="connsiteX291" fmla="*/ 2604371 w 3280466"/>
                    <a:gd name="connsiteY291" fmla="*/ 312162 h 3270930"/>
                    <a:gd name="connsiteX292" fmla="*/ 723105 w 3280466"/>
                    <a:gd name="connsiteY292" fmla="*/ 2991293 h 3270930"/>
                    <a:gd name="connsiteX293" fmla="*/ 785621 w 3280466"/>
                    <a:gd name="connsiteY293" fmla="*/ 2898858 h 3270930"/>
                    <a:gd name="connsiteX294" fmla="*/ 2495009 w 3280466"/>
                    <a:gd name="connsiteY294" fmla="*/ 371869 h 3270930"/>
                    <a:gd name="connsiteX295" fmla="*/ 2557529 w 3280466"/>
                    <a:gd name="connsiteY295" fmla="*/ 279434 h 3270930"/>
                    <a:gd name="connsiteX296" fmla="*/ 771071 w 3280466"/>
                    <a:gd name="connsiteY296" fmla="*/ 3022428 h 3270930"/>
                    <a:gd name="connsiteX297" fmla="*/ 830231 w 3280466"/>
                    <a:gd name="connsiteY297" fmla="*/ 2927914 h 3270930"/>
                    <a:gd name="connsiteX298" fmla="*/ 2450237 w 3280466"/>
                    <a:gd name="connsiteY298" fmla="*/ 342974 h 3270930"/>
                    <a:gd name="connsiteX299" fmla="*/ 2509562 w 3280466"/>
                    <a:gd name="connsiteY299" fmla="*/ 248460 h 3270930"/>
                    <a:gd name="connsiteX300" fmla="*/ 820157 w 3280466"/>
                    <a:gd name="connsiteY300" fmla="*/ 3051800 h 3270930"/>
                    <a:gd name="connsiteX301" fmla="*/ 875955 w 3280466"/>
                    <a:gd name="connsiteY301" fmla="*/ 2955217 h 3270930"/>
                    <a:gd name="connsiteX302" fmla="*/ 2404510 w 3280466"/>
                    <a:gd name="connsiteY302" fmla="*/ 315509 h 3270930"/>
                    <a:gd name="connsiteX303" fmla="*/ 2460469 w 3280466"/>
                    <a:gd name="connsiteY303" fmla="*/ 218926 h 3270930"/>
                    <a:gd name="connsiteX304" fmla="*/ 870205 w 3280466"/>
                    <a:gd name="connsiteY304" fmla="*/ 3079417 h 3270930"/>
                    <a:gd name="connsiteX305" fmla="*/ 922645 w 3280466"/>
                    <a:gd name="connsiteY305" fmla="*/ 2981079 h 3270930"/>
                    <a:gd name="connsiteX306" fmla="*/ 2357821 w 3280466"/>
                    <a:gd name="connsiteY306" fmla="*/ 289809 h 3270930"/>
                    <a:gd name="connsiteX307" fmla="*/ 2410270 w 3280466"/>
                    <a:gd name="connsiteY307" fmla="*/ 191309 h 3270930"/>
                    <a:gd name="connsiteX308" fmla="*/ 921205 w 3280466"/>
                    <a:gd name="connsiteY308" fmla="*/ 3105441 h 3270930"/>
                    <a:gd name="connsiteX309" fmla="*/ 970135 w 3280466"/>
                    <a:gd name="connsiteY309" fmla="*/ 3005339 h 3270930"/>
                    <a:gd name="connsiteX310" fmla="*/ 2310330 w 3280466"/>
                    <a:gd name="connsiteY310" fmla="*/ 265549 h 3270930"/>
                    <a:gd name="connsiteX311" fmla="*/ 2359261 w 3280466"/>
                    <a:gd name="connsiteY311" fmla="*/ 165285 h 3270930"/>
                    <a:gd name="connsiteX312" fmla="*/ 973177 w 3280466"/>
                    <a:gd name="connsiteY312" fmla="*/ 3129549 h 3270930"/>
                    <a:gd name="connsiteX313" fmla="*/ 1018579 w 3280466"/>
                    <a:gd name="connsiteY313" fmla="*/ 3027692 h 3270930"/>
                    <a:gd name="connsiteX314" fmla="*/ 2261886 w 3280466"/>
                    <a:gd name="connsiteY314" fmla="*/ 243034 h 3270930"/>
                    <a:gd name="connsiteX315" fmla="*/ 2307298 w 3280466"/>
                    <a:gd name="connsiteY315" fmla="*/ 141187 h 3270930"/>
                    <a:gd name="connsiteX316" fmla="*/ 1025779 w 3280466"/>
                    <a:gd name="connsiteY316" fmla="*/ 3151730 h 3270930"/>
                    <a:gd name="connsiteX317" fmla="*/ 1067672 w 3280466"/>
                    <a:gd name="connsiteY317" fmla="*/ 3048443 h 3270930"/>
                    <a:gd name="connsiteX318" fmla="*/ 2212803 w 3280466"/>
                    <a:gd name="connsiteY318" fmla="*/ 222283 h 3270930"/>
                    <a:gd name="connsiteX319" fmla="*/ 2254696 w 3280466"/>
                    <a:gd name="connsiteY319" fmla="*/ 118834 h 3270930"/>
                    <a:gd name="connsiteX320" fmla="*/ 1079344 w 3280466"/>
                    <a:gd name="connsiteY320" fmla="*/ 3172329 h 3270930"/>
                    <a:gd name="connsiteX321" fmla="*/ 1117556 w 3280466"/>
                    <a:gd name="connsiteY321" fmla="*/ 3067602 h 3270930"/>
                    <a:gd name="connsiteX322" fmla="*/ 2201293 w 3280466"/>
                    <a:gd name="connsiteY322" fmla="*/ 98398 h 3270930"/>
                    <a:gd name="connsiteX323" fmla="*/ 2163072 w 3280466"/>
                    <a:gd name="connsiteY323" fmla="*/ 203125 h 3270930"/>
                    <a:gd name="connsiteX324" fmla="*/ 1133386 w 3280466"/>
                    <a:gd name="connsiteY324" fmla="*/ 3190848 h 3270930"/>
                    <a:gd name="connsiteX325" fmla="*/ 1167917 w 3280466"/>
                    <a:gd name="connsiteY325" fmla="*/ 3084843 h 3270930"/>
                    <a:gd name="connsiteX326" fmla="*/ 2112549 w 3280466"/>
                    <a:gd name="connsiteY326" fmla="*/ 185883 h 3270930"/>
                    <a:gd name="connsiteX327" fmla="*/ 2147089 w 3280466"/>
                    <a:gd name="connsiteY327" fmla="*/ 79878 h 3270930"/>
                    <a:gd name="connsiteX328" fmla="*/ 1188229 w 3280466"/>
                    <a:gd name="connsiteY328" fmla="*/ 3207612 h 3270930"/>
                    <a:gd name="connsiteX329" fmla="*/ 1219079 w 3280466"/>
                    <a:gd name="connsiteY329" fmla="*/ 3100492 h 3270930"/>
                    <a:gd name="connsiteX330" fmla="*/ 2061549 w 3280466"/>
                    <a:gd name="connsiteY330" fmla="*/ 170396 h 3270930"/>
                    <a:gd name="connsiteX331" fmla="*/ 2092408 w 3280466"/>
                    <a:gd name="connsiteY331" fmla="*/ 63276 h 3270930"/>
                    <a:gd name="connsiteX332" fmla="*/ 1270565 w 3280466"/>
                    <a:gd name="connsiteY332" fmla="*/ 3114215 h 3270930"/>
                    <a:gd name="connsiteX333" fmla="*/ 1243549 w 3280466"/>
                    <a:gd name="connsiteY333" fmla="*/ 3222298 h 3270930"/>
                    <a:gd name="connsiteX334" fmla="*/ 2010063 w 3280466"/>
                    <a:gd name="connsiteY334" fmla="*/ 156664 h 3270930"/>
                    <a:gd name="connsiteX335" fmla="*/ 2037079 w 3280466"/>
                    <a:gd name="connsiteY335" fmla="*/ 48428 h 3270930"/>
                    <a:gd name="connsiteX336" fmla="*/ 1299193 w 3280466"/>
                    <a:gd name="connsiteY336" fmla="*/ 3235230 h 3270930"/>
                    <a:gd name="connsiteX337" fmla="*/ 1322376 w 3280466"/>
                    <a:gd name="connsiteY337" fmla="*/ 3126192 h 3270930"/>
                    <a:gd name="connsiteX338" fmla="*/ 1958100 w 3280466"/>
                    <a:gd name="connsiteY338" fmla="*/ 144696 h 3270930"/>
                    <a:gd name="connsiteX339" fmla="*/ 1981282 w 3280466"/>
                    <a:gd name="connsiteY339" fmla="*/ 35659 h 3270930"/>
                    <a:gd name="connsiteX340" fmla="*/ 1355466 w 3280466"/>
                    <a:gd name="connsiteY340" fmla="*/ 3246082 h 3270930"/>
                    <a:gd name="connsiteX341" fmla="*/ 1374815 w 3280466"/>
                    <a:gd name="connsiteY341" fmla="*/ 3136405 h 3270930"/>
                    <a:gd name="connsiteX342" fmla="*/ 1905650 w 3280466"/>
                    <a:gd name="connsiteY342" fmla="*/ 134483 h 3270930"/>
                    <a:gd name="connsiteX343" fmla="*/ 1924999 w 3280466"/>
                    <a:gd name="connsiteY343" fmla="*/ 24645 h 3270930"/>
                    <a:gd name="connsiteX344" fmla="*/ 1412073 w 3280466"/>
                    <a:gd name="connsiteY344" fmla="*/ 3255027 h 3270930"/>
                    <a:gd name="connsiteX345" fmla="*/ 1427579 w 3280466"/>
                    <a:gd name="connsiteY345" fmla="*/ 3144712 h 3270930"/>
                    <a:gd name="connsiteX346" fmla="*/ 1853048 w 3280466"/>
                    <a:gd name="connsiteY346" fmla="*/ 126177 h 3270930"/>
                    <a:gd name="connsiteX347" fmla="*/ 1868554 w 3280466"/>
                    <a:gd name="connsiteY347" fmla="*/ 15700 h 3270930"/>
                    <a:gd name="connsiteX348" fmla="*/ 1468833 w 3280466"/>
                    <a:gd name="connsiteY348" fmla="*/ 3261883 h 3270930"/>
                    <a:gd name="connsiteX349" fmla="*/ 1480506 w 3280466"/>
                    <a:gd name="connsiteY349" fmla="*/ 3151101 h 3270930"/>
                    <a:gd name="connsiteX350" fmla="*/ 1811633 w 3280466"/>
                    <a:gd name="connsiteY350" fmla="*/ 8843 h 3270930"/>
                    <a:gd name="connsiteX351" fmla="*/ 1799970 w 3280466"/>
                    <a:gd name="connsiteY351" fmla="*/ 119788 h 3270930"/>
                    <a:gd name="connsiteX352" fmla="*/ 1525917 w 3280466"/>
                    <a:gd name="connsiteY352" fmla="*/ 3266842 h 3270930"/>
                    <a:gd name="connsiteX353" fmla="*/ 1533746 w 3280466"/>
                    <a:gd name="connsiteY353" fmla="*/ 3155726 h 3270930"/>
                    <a:gd name="connsiteX354" fmla="*/ 1746881 w 3280466"/>
                    <a:gd name="connsiteY354" fmla="*/ 115000 h 3270930"/>
                    <a:gd name="connsiteX355" fmla="*/ 1754720 w 3280466"/>
                    <a:gd name="connsiteY355" fmla="*/ 3731 h 3270930"/>
                    <a:gd name="connsiteX356" fmla="*/ 1586987 w 3280466"/>
                    <a:gd name="connsiteY356" fmla="*/ 3158444 h 3270930"/>
                    <a:gd name="connsiteX357" fmla="*/ 1583154 w 3280466"/>
                    <a:gd name="connsiteY357" fmla="*/ 3269875 h 3270930"/>
                    <a:gd name="connsiteX358" fmla="*/ 1693641 w 3280466"/>
                    <a:gd name="connsiteY358" fmla="*/ 112283 h 3270930"/>
                    <a:gd name="connsiteX359" fmla="*/ 1697474 w 3280466"/>
                    <a:gd name="connsiteY359" fmla="*/ 852 h 3270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</a:cxnLst>
                  <a:rect l="l" t="t" r="r" b="b"/>
                  <a:pathLst>
                    <a:path w="3280466" h="3270930">
                      <a:moveTo>
                        <a:pt x="1640238" y="-102"/>
                      </a:moveTo>
                      <a:lnTo>
                        <a:pt x="1640238" y="111329"/>
                      </a:lnTo>
                      <a:moveTo>
                        <a:pt x="1640238" y="3159397"/>
                      </a:moveTo>
                      <a:lnTo>
                        <a:pt x="1640238" y="3270828"/>
                      </a:lnTo>
                      <a:moveTo>
                        <a:pt x="1582992" y="852"/>
                      </a:moveTo>
                      <a:lnTo>
                        <a:pt x="1586835" y="112283"/>
                      </a:lnTo>
                      <a:moveTo>
                        <a:pt x="1697474" y="3269875"/>
                      </a:moveTo>
                      <a:lnTo>
                        <a:pt x="1693641" y="3158444"/>
                      </a:lnTo>
                      <a:moveTo>
                        <a:pt x="1525917" y="3894"/>
                      </a:moveTo>
                      <a:lnTo>
                        <a:pt x="1533746" y="115163"/>
                      </a:lnTo>
                      <a:moveTo>
                        <a:pt x="1746881" y="3155726"/>
                      </a:moveTo>
                      <a:lnTo>
                        <a:pt x="1754720" y="3266995"/>
                      </a:lnTo>
                      <a:moveTo>
                        <a:pt x="1468833" y="8843"/>
                      </a:moveTo>
                      <a:lnTo>
                        <a:pt x="1480506" y="119635"/>
                      </a:lnTo>
                      <a:moveTo>
                        <a:pt x="1800122" y="3151101"/>
                      </a:moveTo>
                      <a:lnTo>
                        <a:pt x="1811795" y="3261883"/>
                      </a:lnTo>
                      <a:moveTo>
                        <a:pt x="1412073" y="15862"/>
                      </a:moveTo>
                      <a:lnTo>
                        <a:pt x="1427579" y="126177"/>
                      </a:lnTo>
                      <a:moveTo>
                        <a:pt x="1853048" y="3144549"/>
                      </a:moveTo>
                      <a:lnTo>
                        <a:pt x="1868554" y="3254864"/>
                      </a:lnTo>
                      <a:moveTo>
                        <a:pt x="1355466" y="24807"/>
                      </a:moveTo>
                      <a:lnTo>
                        <a:pt x="1374815" y="134636"/>
                      </a:lnTo>
                      <a:moveTo>
                        <a:pt x="1905650" y="3136253"/>
                      </a:moveTo>
                      <a:lnTo>
                        <a:pt x="1924999" y="3246082"/>
                      </a:lnTo>
                      <a:moveTo>
                        <a:pt x="1322538" y="144696"/>
                      </a:moveTo>
                      <a:lnTo>
                        <a:pt x="1299346" y="35659"/>
                      </a:lnTo>
                      <a:moveTo>
                        <a:pt x="1958100" y="3126030"/>
                      </a:moveTo>
                      <a:lnTo>
                        <a:pt x="1981444" y="3235067"/>
                      </a:lnTo>
                      <a:moveTo>
                        <a:pt x="1243549" y="48428"/>
                      </a:moveTo>
                      <a:lnTo>
                        <a:pt x="1270565" y="156512"/>
                      </a:lnTo>
                      <a:moveTo>
                        <a:pt x="2010063" y="3114215"/>
                      </a:moveTo>
                      <a:lnTo>
                        <a:pt x="2037079" y="3222298"/>
                      </a:lnTo>
                      <a:moveTo>
                        <a:pt x="1218926" y="170396"/>
                      </a:moveTo>
                      <a:lnTo>
                        <a:pt x="1188067" y="63276"/>
                      </a:lnTo>
                      <a:moveTo>
                        <a:pt x="2061549" y="3100329"/>
                      </a:moveTo>
                      <a:lnTo>
                        <a:pt x="2092408" y="3207450"/>
                      </a:lnTo>
                      <a:moveTo>
                        <a:pt x="1133386" y="79878"/>
                      </a:moveTo>
                      <a:lnTo>
                        <a:pt x="1167917" y="185883"/>
                      </a:lnTo>
                      <a:moveTo>
                        <a:pt x="2112549" y="3084843"/>
                      </a:moveTo>
                      <a:lnTo>
                        <a:pt x="2147089" y="3190848"/>
                      </a:lnTo>
                      <a:moveTo>
                        <a:pt x="1079344" y="98560"/>
                      </a:moveTo>
                      <a:lnTo>
                        <a:pt x="1117556" y="203287"/>
                      </a:lnTo>
                      <a:moveTo>
                        <a:pt x="2163072" y="3067439"/>
                      </a:moveTo>
                      <a:lnTo>
                        <a:pt x="2201293" y="3172166"/>
                      </a:lnTo>
                      <a:moveTo>
                        <a:pt x="1025779" y="118996"/>
                      </a:moveTo>
                      <a:lnTo>
                        <a:pt x="1067672" y="222283"/>
                      </a:lnTo>
                      <a:moveTo>
                        <a:pt x="2212803" y="3048443"/>
                      </a:moveTo>
                      <a:lnTo>
                        <a:pt x="2254696" y="3151730"/>
                      </a:lnTo>
                      <a:moveTo>
                        <a:pt x="973177" y="141340"/>
                      </a:moveTo>
                      <a:lnTo>
                        <a:pt x="1018579" y="243196"/>
                      </a:lnTo>
                      <a:moveTo>
                        <a:pt x="2262049" y="3027692"/>
                      </a:moveTo>
                      <a:lnTo>
                        <a:pt x="2307460" y="3129549"/>
                      </a:lnTo>
                      <a:moveTo>
                        <a:pt x="921205" y="165447"/>
                      </a:moveTo>
                      <a:lnTo>
                        <a:pt x="970297" y="265702"/>
                      </a:lnTo>
                      <a:moveTo>
                        <a:pt x="2310330" y="3005187"/>
                      </a:moveTo>
                      <a:lnTo>
                        <a:pt x="2359423" y="3105441"/>
                      </a:lnTo>
                      <a:moveTo>
                        <a:pt x="870205" y="191309"/>
                      </a:moveTo>
                      <a:lnTo>
                        <a:pt x="922645" y="289809"/>
                      </a:lnTo>
                      <a:moveTo>
                        <a:pt x="2357821" y="2981079"/>
                      </a:moveTo>
                      <a:lnTo>
                        <a:pt x="2410270" y="3079579"/>
                      </a:lnTo>
                      <a:moveTo>
                        <a:pt x="820157" y="218926"/>
                      </a:moveTo>
                      <a:lnTo>
                        <a:pt x="876118" y="315509"/>
                      </a:lnTo>
                      <a:moveTo>
                        <a:pt x="2404510" y="2955217"/>
                      </a:moveTo>
                      <a:lnTo>
                        <a:pt x="2460469" y="3051800"/>
                      </a:lnTo>
                      <a:moveTo>
                        <a:pt x="830391" y="342974"/>
                      </a:moveTo>
                      <a:lnTo>
                        <a:pt x="771071" y="248460"/>
                      </a:lnTo>
                      <a:moveTo>
                        <a:pt x="2450237" y="2927752"/>
                      </a:moveTo>
                      <a:lnTo>
                        <a:pt x="2509562" y="3022266"/>
                      </a:lnTo>
                      <a:moveTo>
                        <a:pt x="723105" y="279434"/>
                      </a:moveTo>
                      <a:lnTo>
                        <a:pt x="785621" y="371869"/>
                      </a:lnTo>
                      <a:moveTo>
                        <a:pt x="2557529" y="2991293"/>
                      </a:moveTo>
                      <a:lnTo>
                        <a:pt x="2495009" y="2898858"/>
                      </a:lnTo>
                      <a:moveTo>
                        <a:pt x="676096" y="312162"/>
                      </a:moveTo>
                      <a:lnTo>
                        <a:pt x="741812" y="402356"/>
                      </a:lnTo>
                      <a:moveTo>
                        <a:pt x="2538657" y="2868370"/>
                      </a:moveTo>
                      <a:lnTo>
                        <a:pt x="2604371" y="2958564"/>
                      </a:lnTo>
                      <a:moveTo>
                        <a:pt x="699280" y="434445"/>
                      </a:moveTo>
                      <a:lnTo>
                        <a:pt x="630529" y="346645"/>
                      </a:lnTo>
                      <a:moveTo>
                        <a:pt x="2581350" y="2836281"/>
                      </a:moveTo>
                      <a:lnTo>
                        <a:pt x="2650259" y="2924081"/>
                      </a:lnTo>
                      <a:moveTo>
                        <a:pt x="657709" y="467975"/>
                      </a:moveTo>
                      <a:lnTo>
                        <a:pt x="585918" y="382568"/>
                      </a:lnTo>
                      <a:moveTo>
                        <a:pt x="2694708" y="2888167"/>
                      </a:moveTo>
                      <a:lnTo>
                        <a:pt x="2622757" y="2802751"/>
                      </a:lnTo>
                      <a:moveTo>
                        <a:pt x="542748" y="419922"/>
                      </a:moveTo>
                      <a:lnTo>
                        <a:pt x="617576" y="502773"/>
                      </a:lnTo>
                      <a:moveTo>
                        <a:pt x="2737878" y="2850804"/>
                      </a:moveTo>
                      <a:lnTo>
                        <a:pt x="2663057" y="2767954"/>
                      </a:lnTo>
                      <a:moveTo>
                        <a:pt x="500857" y="458877"/>
                      </a:moveTo>
                      <a:lnTo>
                        <a:pt x="578564" y="539010"/>
                      </a:lnTo>
                      <a:moveTo>
                        <a:pt x="2702070" y="2731716"/>
                      </a:moveTo>
                      <a:lnTo>
                        <a:pt x="2779771" y="2811859"/>
                      </a:lnTo>
                      <a:moveTo>
                        <a:pt x="460405" y="499263"/>
                      </a:moveTo>
                      <a:lnTo>
                        <a:pt x="540830" y="576688"/>
                      </a:lnTo>
                      <a:moveTo>
                        <a:pt x="2739805" y="2694038"/>
                      </a:moveTo>
                      <a:lnTo>
                        <a:pt x="2820224" y="2771463"/>
                      </a:lnTo>
                      <a:moveTo>
                        <a:pt x="421231" y="540927"/>
                      </a:moveTo>
                      <a:lnTo>
                        <a:pt x="504374" y="615481"/>
                      </a:lnTo>
                      <a:moveTo>
                        <a:pt x="2776252" y="2655083"/>
                      </a:moveTo>
                      <a:lnTo>
                        <a:pt x="2859399" y="2729637"/>
                      </a:lnTo>
                      <a:moveTo>
                        <a:pt x="383818" y="584031"/>
                      </a:moveTo>
                      <a:lnTo>
                        <a:pt x="469518" y="655715"/>
                      </a:lnTo>
                      <a:moveTo>
                        <a:pt x="2811107" y="2615012"/>
                      </a:moveTo>
                      <a:lnTo>
                        <a:pt x="2896810" y="2686695"/>
                      </a:lnTo>
                      <a:moveTo>
                        <a:pt x="347682" y="628412"/>
                      </a:moveTo>
                      <a:lnTo>
                        <a:pt x="435782" y="697064"/>
                      </a:lnTo>
                      <a:moveTo>
                        <a:pt x="2844694" y="2573662"/>
                      </a:moveTo>
                      <a:lnTo>
                        <a:pt x="2932790" y="2642314"/>
                      </a:lnTo>
                      <a:moveTo>
                        <a:pt x="313306" y="674072"/>
                      </a:moveTo>
                      <a:lnTo>
                        <a:pt x="403804" y="739529"/>
                      </a:lnTo>
                      <a:moveTo>
                        <a:pt x="2876831" y="2531197"/>
                      </a:moveTo>
                      <a:lnTo>
                        <a:pt x="2967320" y="2596654"/>
                      </a:lnTo>
                      <a:moveTo>
                        <a:pt x="280368" y="720847"/>
                      </a:moveTo>
                      <a:lnTo>
                        <a:pt x="373105" y="783109"/>
                      </a:lnTo>
                      <a:moveTo>
                        <a:pt x="3000259" y="2549879"/>
                      </a:moveTo>
                      <a:lnTo>
                        <a:pt x="2907528" y="2487617"/>
                      </a:lnTo>
                      <a:moveTo>
                        <a:pt x="249190" y="768738"/>
                      </a:moveTo>
                      <a:lnTo>
                        <a:pt x="344005" y="827806"/>
                      </a:lnTo>
                      <a:moveTo>
                        <a:pt x="2936461" y="2442921"/>
                      </a:moveTo>
                      <a:lnTo>
                        <a:pt x="3031280" y="2501988"/>
                      </a:lnTo>
                      <a:moveTo>
                        <a:pt x="219770" y="817592"/>
                      </a:moveTo>
                      <a:lnTo>
                        <a:pt x="316662" y="873303"/>
                      </a:lnTo>
                      <a:moveTo>
                        <a:pt x="3060862" y="2453134"/>
                      </a:moveTo>
                      <a:lnTo>
                        <a:pt x="2963964" y="2397423"/>
                      </a:lnTo>
                      <a:moveTo>
                        <a:pt x="191949" y="867562"/>
                      </a:moveTo>
                      <a:lnTo>
                        <a:pt x="290602" y="919926"/>
                      </a:lnTo>
                      <a:moveTo>
                        <a:pt x="3088679" y="2403164"/>
                      </a:moveTo>
                      <a:lnTo>
                        <a:pt x="2990026" y="2350801"/>
                      </a:lnTo>
                      <a:moveTo>
                        <a:pt x="166047" y="918486"/>
                      </a:moveTo>
                      <a:lnTo>
                        <a:pt x="266458" y="967340"/>
                      </a:lnTo>
                      <a:moveTo>
                        <a:pt x="3014172" y="2303386"/>
                      </a:moveTo>
                      <a:lnTo>
                        <a:pt x="3114741" y="2352241"/>
                      </a:lnTo>
                      <a:moveTo>
                        <a:pt x="141744" y="970210"/>
                      </a:moveTo>
                      <a:lnTo>
                        <a:pt x="243913" y="1015546"/>
                      </a:lnTo>
                      <a:moveTo>
                        <a:pt x="3036716" y="2255181"/>
                      </a:moveTo>
                      <a:lnTo>
                        <a:pt x="3138887" y="2300516"/>
                      </a:lnTo>
                      <a:moveTo>
                        <a:pt x="119358" y="1022736"/>
                      </a:moveTo>
                      <a:lnTo>
                        <a:pt x="222967" y="1064562"/>
                      </a:lnTo>
                      <a:moveTo>
                        <a:pt x="3161106" y="2247990"/>
                      </a:moveTo>
                      <a:lnTo>
                        <a:pt x="3057505" y="2206164"/>
                      </a:lnTo>
                      <a:moveTo>
                        <a:pt x="98894" y="1076053"/>
                      </a:moveTo>
                      <a:lnTo>
                        <a:pt x="203941" y="1114208"/>
                      </a:lnTo>
                      <a:moveTo>
                        <a:pt x="3076691" y="2156681"/>
                      </a:moveTo>
                      <a:lnTo>
                        <a:pt x="3181733" y="2194835"/>
                      </a:lnTo>
                      <a:moveTo>
                        <a:pt x="80346" y="1130009"/>
                      </a:moveTo>
                      <a:lnTo>
                        <a:pt x="186673" y="1164492"/>
                      </a:lnTo>
                      <a:moveTo>
                        <a:pt x="3093962" y="2106234"/>
                      </a:moveTo>
                      <a:lnTo>
                        <a:pt x="3200281" y="2140717"/>
                      </a:lnTo>
                      <a:moveTo>
                        <a:pt x="63556" y="1184614"/>
                      </a:moveTo>
                      <a:lnTo>
                        <a:pt x="171003" y="1215263"/>
                      </a:lnTo>
                      <a:moveTo>
                        <a:pt x="3109630" y="2055463"/>
                      </a:moveTo>
                      <a:lnTo>
                        <a:pt x="3217075" y="2086112"/>
                      </a:lnTo>
                      <a:moveTo>
                        <a:pt x="48687" y="1239685"/>
                      </a:moveTo>
                      <a:lnTo>
                        <a:pt x="157093" y="1266664"/>
                      </a:lnTo>
                      <a:moveTo>
                        <a:pt x="3123381" y="2004063"/>
                      </a:moveTo>
                      <a:lnTo>
                        <a:pt x="3231779" y="2031041"/>
                      </a:lnTo>
                      <a:moveTo>
                        <a:pt x="145101" y="1318550"/>
                      </a:moveTo>
                      <a:lnTo>
                        <a:pt x="35737" y="1295406"/>
                      </a:lnTo>
                      <a:moveTo>
                        <a:pt x="3135368" y="1952176"/>
                      </a:moveTo>
                      <a:lnTo>
                        <a:pt x="3244730" y="1975320"/>
                      </a:lnTo>
                      <a:moveTo>
                        <a:pt x="24864" y="1351441"/>
                      </a:moveTo>
                      <a:lnTo>
                        <a:pt x="135027" y="1370752"/>
                      </a:lnTo>
                      <a:moveTo>
                        <a:pt x="3145600" y="1899975"/>
                      </a:moveTo>
                      <a:lnTo>
                        <a:pt x="3255763" y="1919286"/>
                      </a:lnTo>
                      <a:moveTo>
                        <a:pt x="15909" y="1407790"/>
                      </a:moveTo>
                      <a:lnTo>
                        <a:pt x="126554" y="1423277"/>
                      </a:lnTo>
                      <a:moveTo>
                        <a:pt x="3153916" y="1847449"/>
                      </a:moveTo>
                      <a:lnTo>
                        <a:pt x="3264565" y="1862936"/>
                      </a:lnTo>
                      <a:moveTo>
                        <a:pt x="9035" y="1464464"/>
                      </a:moveTo>
                      <a:lnTo>
                        <a:pt x="120158" y="1476117"/>
                      </a:lnTo>
                      <a:moveTo>
                        <a:pt x="3160467" y="1794609"/>
                      </a:moveTo>
                      <a:lnTo>
                        <a:pt x="3271755" y="1806262"/>
                      </a:lnTo>
                      <a:moveTo>
                        <a:pt x="3917" y="1521300"/>
                      </a:moveTo>
                      <a:lnTo>
                        <a:pt x="115362" y="1529120"/>
                      </a:lnTo>
                      <a:moveTo>
                        <a:pt x="3165112" y="1741606"/>
                      </a:moveTo>
                      <a:lnTo>
                        <a:pt x="3276714" y="1749426"/>
                      </a:lnTo>
                      <a:moveTo>
                        <a:pt x="1039" y="1578289"/>
                      </a:moveTo>
                      <a:lnTo>
                        <a:pt x="112803" y="1582122"/>
                      </a:lnTo>
                      <a:moveTo>
                        <a:pt x="3167829" y="1688604"/>
                      </a:moveTo>
                      <a:lnTo>
                        <a:pt x="3279594" y="1692437"/>
                      </a:lnTo>
                      <a:moveTo>
                        <a:pt x="111845" y="1635439"/>
                      </a:moveTo>
                      <a:lnTo>
                        <a:pt x="81" y="1635439"/>
                      </a:lnTo>
                      <a:moveTo>
                        <a:pt x="3168783" y="1635287"/>
                      </a:moveTo>
                      <a:lnTo>
                        <a:pt x="3280548" y="1635287"/>
                      </a:lnTo>
                      <a:moveTo>
                        <a:pt x="1039" y="1692437"/>
                      </a:moveTo>
                      <a:lnTo>
                        <a:pt x="112803" y="1688604"/>
                      </a:lnTo>
                      <a:moveTo>
                        <a:pt x="3167829" y="1582122"/>
                      </a:moveTo>
                      <a:lnTo>
                        <a:pt x="3279594" y="1578289"/>
                      </a:lnTo>
                      <a:moveTo>
                        <a:pt x="3917" y="1749426"/>
                      </a:moveTo>
                      <a:lnTo>
                        <a:pt x="115362" y="1741606"/>
                      </a:lnTo>
                      <a:moveTo>
                        <a:pt x="3165112" y="1529120"/>
                      </a:moveTo>
                      <a:lnTo>
                        <a:pt x="3276714" y="1521300"/>
                      </a:lnTo>
                      <a:moveTo>
                        <a:pt x="9035" y="1806262"/>
                      </a:moveTo>
                      <a:lnTo>
                        <a:pt x="120158" y="1794609"/>
                      </a:lnTo>
                      <a:moveTo>
                        <a:pt x="3160467" y="1476117"/>
                      </a:moveTo>
                      <a:lnTo>
                        <a:pt x="3271755" y="1464464"/>
                      </a:lnTo>
                      <a:moveTo>
                        <a:pt x="15909" y="1862936"/>
                      </a:moveTo>
                      <a:lnTo>
                        <a:pt x="126554" y="1847449"/>
                      </a:lnTo>
                      <a:moveTo>
                        <a:pt x="3153916" y="1423277"/>
                      </a:moveTo>
                      <a:lnTo>
                        <a:pt x="3264718" y="1407790"/>
                      </a:lnTo>
                      <a:moveTo>
                        <a:pt x="24864" y="1919448"/>
                      </a:moveTo>
                      <a:lnTo>
                        <a:pt x="134868" y="1900137"/>
                      </a:lnTo>
                      <a:moveTo>
                        <a:pt x="3145600" y="1370752"/>
                      </a:moveTo>
                      <a:lnTo>
                        <a:pt x="3255763" y="1351441"/>
                      </a:lnTo>
                      <a:moveTo>
                        <a:pt x="35895" y="1975482"/>
                      </a:moveTo>
                      <a:lnTo>
                        <a:pt x="145261" y="1952338"/>
                      </a:lnTo>
                      <a:moveTo>
                        <a:pt x="3135368" y="1318550"/>
                      </a:moveTo>
                      <a:lnTo>
                        <a:pt x="3244730" y="1295406"/>
                      </a:lnTo>
                      <a:moveTo>
                        <a:pt x="157093" y="2004063"/>
                      </a:moveTo>
                      <a:lnTo>
                        <a:pt x="48687" y="2031041"/>
                      </a:lnTo>
                      <a:moveTo>
                        <a:pt x="3123381" y="1266664"/>
                      </a:moveTo>
                      <a:lnTo>
                        <a:pt x="3231942" y="1239685"/>
                      </a:lnTo>
                      <a:moveTo>
                        <a:pt x="63556" y="2086112"/>
                      </a:moveTo>
                      <a:lnTo>
                        <a:pt x="171003" y="2055463"/>
                      </a:lnTo>
                      <a:moveTo>
                        <a:pt x="3109630" y="1215263"/>
                      </a:moveTo>
                      <a:lnTo>
                        <a:pt x="3217075" y="1184452"/>
                      </a:lnTo>
                      <a:moveTo>
                        <a:pt x="80346" y="2140717"/>
                      </a:moveTo>
                      <a:lnTo>
                        <a:pt x="186673" y="2106234"/>
                      </a:lnTo>
                      <a:moveTo>
                        <a:pt x="3200281" y="1130009"/>
                      </a:moveTo>
                      <a:lnTo>
                        <a:pt x="3093962" y="1164492"/>
                      </a:lnTo>
                      <a:moveTo>
                        <a:pt x="203941" y="2156681"/>
                      </a:moveTo>
                      <a:lnTo>
                        <a:pt x="98894" y="2194835"/>
                      </a:lnTo>
                      <a:moveTo>
                        <a:pt x="3076529" y="1114046"/>
                      </a:moveTo>
                      <a:lnTo>
                        <a:pt x="3181581" y="1075891"/>
                      </a:lnTo>
                      <a:moveTo>
                        <a:pt x="119358" y="2247990"/>
                      </a:moveTo>
                      <a:lnTo>
                        <a:pt x="222967" y="2206164"/>
                      </a:lnTo>
                      <a:moveTo>
                        <a:pt x="3057505" y="1064400"/>
                      </a:moveTo>
                      <a:lnTo>
                        <a:pt x="3161106" y="1022574"/>
                      </a:lnTo>
                      <a:moveTo>
                        <a:pt x="141744" y="2300678"/>
                      </a:moveTo>
                      <a:lnTo>
                        <a:pt x="243913" y="2255343"/>
                      </a:lnTo>
                      <a:moveTo>
                        <a:pt x="3036554" y="1015546"/>
                      </a:moveTo>
                      <a:lnTo>
                        <a:pt x="3138725" y="970210"/>
                      </a:lnTo>
                      <a:moveTo>
                        <a:pt x="166047" y="2352403"/>
                      </a:moveTo>
                      <a:lnTo>
                        <a:pt x="266458" y="2303548"/>
                      </a:lnTo>
                      <a:moveTo>
                        <a:pt x="3114579" y="918324"/>
                      </a:moveTo>
                      <a:lnTo>
                        <a:pt x="3014010" y="967178"/>
                      </a:lnTo>
                      <a:moveTo>
                        <a:pt x="191949" y="2403164"/>
                      </a:moveTo>
                      <a:lnTo>
                        <a:pt x="290602" y="2350801"/>
                      </a:lnTo>
                      <a:moveTo>
                        <a:pt x="2989864" y="919926"/>
                      </a:moveTo>
                      <a:lnTo>
                        <a:pt x="3088679" y="867562"/>
                      </a:lnTo>
                      <a:moveTo>
                        <a:pt x="219770" y="2453134"/>
                      </a:moveTo>
                      <a:lnTo>
                        <a:pt x="316504" y="2397423"/>
                      </a:lnTo>
                      <a:moveTo>
                        <a:pt x="2963964" y="873303"/>
                      </a:moveTo>
                      <a:lnTo>
                        <a:pt x="3060862" y="817592"/>
                      </a:lnTo>
                      <a:moveTo>
                        <a:pt x="249190" y="2502150"/>
                      </a:moveTo>
                      <a:lnTo>
                        <a:pt x="344005" y="2443083"/>
                      </a:lnTo>
                      <a:moveTo>
                        <a:pt x="2936461" y="827806"/>
                      </a:moveTo>
                      <a:lnTo>
                        <a:pt x="3031280" y="768738"/>
                      </a:lnTo>
                      <a:moveTo>
                        <a:pt x="280368" y="2549879"/>
                      </a:moveTo>
                      <a:lnTo>
                        <a:pt x="373105" y="2487617"/>
                      </a:lnTo>
                      <a:moveTo>
                        <a:pt x="2907528" y="783109"/>
                      </a:moveTo>
                      <a:lnTo>
                        <a:pt x="3000259" y="720685"/>
                      </a:lnTo>
                      <a:moveTo>
                        <a:pt x="313306" y="2596654"/>
                      </a:moveTo>
                      <a:lnTo>
                        <a:pt x="403804" y="2531197"/>
                      </a:lnTo>
                      <a:moveTo>
                        <a:pt x="2967320" y="674072"/>
                      </a:moveTo>
                      <a:lnTo>
                        <a:pt x="2876831" y="739681"/>
                      </a:lnTo>
                      <a:moveTo>
                        <a:pt x="347682" y="2642314"/>
                      </a:moveTo>
                      <a:lnTo>
                        <a:pt x="435782" y="2573662"/>
                      </a:lnTo>
                      <a:moveTo>
                        <a:pt x="2932790" y="628412"/>
                      </a:moveTo>
                      <a:lnTo>
                        <a:pt x="2844694" y="697064"/>
                      </a:lnTo>
                      <a:moveTo>
                        <a:pt x="383818" y="2686695"/>
                      </a:moveTo>
                      <a:lnTo>
                        <a:pt x="469518" y="2615012"/>
                      </a:lnTo>
                      <a:moveTo>
                        <a:pt x="2811107" y="655715"/>
                      </a:moveTo>
                      <a:lnTo>
                        <a:pt x="2896810" y="584031"/>
                      </a:lnTo>
                      <a:moveTo>
                        <a:pt x="504374" y="2655083"/>
                      </a:moveTo>
                      <a:lnTo>
                        <a:pt x="421391" y="2729637"/>
                      </a:lnTo>
                      <a:moveTo>
                        <a:pt x="2776100" y="615643"/>
                      </a:moveTo>
                      <a:lnTo>
                        <a:pt x="2859237" y="541089"/>
                      </a:lnTo>
                      <a:moveTo>
                        <a:pt x="460405" y="2771463"/>
                      </a:moveTo>
                      <a:lnTo>
                        <a:pt x="540830" y="2694038"/>
                      </a:lnTo>
                      <a:moveTo>
                        <a:pt x="2739805" y="576688"/>
                      </a:moveTo>
                      <a:lnTo>
                        <a:pt x="2820224" y="499263"/>
                      </a:lnTo>
                      <a:moveTo>
                        <a:pt x="500857" y="2811859"/>
                      </a:moveTo>
                      <a:lnTo>
                        <a:pt x="578564" y="2731716"/>
                      </a:lnTo>
                      <a:moveTo>
                        <a:pt x="2702070" y="539010"/>
                      </a:moveTo>
                      <a:lnTo>
                        <a:pt x="2779771" y="458877"/>
                      </a:lnTo>
                      <a:moveTo>
                        <a:pt x="617576" y="2767954"/>
                      </a:moveTo>
                      <a:lnTo>
                        <a:pt x="542748" y="2850804"/>
                      </a:lnTo>
                      <a:moveTo>
                        <a:pt x="2663057" y="502773"/>
                      </a:moveTo>
                      <a:lnTo>
                        <a:pt x="2737878" y="419922"/>
                      </a:lnTo>
                      <a:moveTo>
                        <a:pt x="585918" y="2888320"/>
                      </a:moveTo>
                      <a:lnTo>
                        <a:pt x="657709" y="2802914"/>
                      </a:lnTo>
                      <a:moveTo>
                        <a:pt x="2622757" y="467975"/>
                      </a:moveTo>
                      <a:lnTo>
                        <a:pt x="2694555" y="382568"/>
                      </a:lnTo>
                      <a:moveTo>
                        <a:pt x="630369" y="2924243"/>
                      </a:moveTo>
                      <a:lnTo>
                        <a:pt x="699120" y="2836443"/>
                      </a:lnTo>
                      <a:moveTo>
                        <a:pt x="2581350" y="434445"/>
                      </a:moveTo>
                      <a:lnTo>
                        <a:pt x="2650259" y="346645"/>
                      </a:lnTo>
                      <a:moveTo>
                        <a:pt x="676096" y="2958564"/>
                      </a:moveTo>
                      <a:lnTo>
                        <a:pt x="741812" y="2868370"/>
                      </a:lnTo>
                      <a:moveTo>
                        <a:pt x="2538657" y="402356"/>
                      </a:moveTo>
                      <a:lnTo>
                        <a:pt x="2604371" y="312162"/>
                      </a:lnTo>
                      <a:moveTo>
                        <a:pt x="723105" y="2991293"/>
                      </a:moveTo>
                      <a:lnTo>
                        <a:pt x="785621" y="2898858"/>
                      </a:lnTo>
                      <a:moveTo>
                        <a:pt x="2495009" y="371869"/>
                      </a:moveTo>
                      <a:lnTo>
                        <a:pt x="2557529" y="279434"/>
                      </a:lnTo>
                      <a:moveTo>
                        <a:pt x="771071" y="3022428"/>
                      </a:moveTo>
                      <a:lnTo>
                        <a:pt x="830231" y="2927914"/>
                      </a:lnTo>
                      <a:moveTo>
                        <a:pt x="2450237" y="342974"/>
                      </a:moveTo>
                      <a:lnTo>
                        <a:pt x="2509562" y="248460"/>
                      </a:lnTo>
                      <a:moveTo>
                        <a:pt x="820157" y="3051800"/>
                      </a:moveTo>
                      <a:lnTo>
                        <a:pt x="875955" y="2955217"/>
                      </a:lnTo>
                      <a:moveTo>
                        <a:pt x="2404510" y="315509"/>
                      </a:moveTo>
                      <a:lnTo>
                        <a:pt x="2460469" y="218926"/>
                      </a:lnTo>
                      <a:moveTo>
                        <a:pt x="870205" y="3079417"/>
                      </a:moveTo>
                      <a:lnTo>
                        <a:pt x="922645" y="2981079"/>
                      </a:lnTo>
                      <a:moveTo>
                        <a:pt x="2357821" y="289809"/>
                      </a:moveTo>
                      <a:lnTo>
                        <a:pt x="2410270" y="191309"/>
                      </a:lnTo>
                      <a:moveTo>
                        <a:pt x="921205" y="3105441"/>
                      </a:moveTo>
                      <a:lnTo>
                        <a:pt x="970135" y="3005339"/>
                      </a:lnTo>
                      <a:moveTo>
                        <a:pt x="2310330" y="265549"/>
                      </a:moveTo>
                      <a:lnTo>
                        <a:pt x="2359261" y="165285"/>
                      </a:lnTo>
                      <a:moveTo>
                        <a:pt x="973177" y="3129549"/>
                      </a:moveTo>
                      <a:lnTo>
                        <a:pt x="1018579" y="3027692"/>
                      </a:lnTo>
                      <a:moveTo>
                        <a:pt x="2261886" y="243034"/>
                      </a:moveTo>
                      <a:lnTo>
                        <a:pt x="2307298" y="141187"/>
                      </a:lnTo>
                      <a:moveTo>
                        <a:pt x="1025779" y="3151730"/>
                      </a:moveTo>
                      <a:lnTo>
                        <a:pt x="1067672" y="3048443"/>
                      </a:lnTo>
                      <a:moveTo>
                        <a:pt x="2212803" y="222283"/>
                      </a:moveTo>
                      <a:lnTo>
                        <a:pt x="2254696" y="118834"/>
                      </a:lnTo>
                      <a:moveTo>
                        <a:pt x="1079344" y="3172329"/>
                      </a:moveTo>
                      <a:lnTo>
                        <a:pt x="1117556" y="3067602"/>
                      </a:lnTo>
                      <a:moveTo>
                        <a:pt x="2201293" y="98398"/>
                      </a:moveTo>
                      <a:lnTo>
                        <a:pt x="2163072" y="203125"/>
                      </a:lnTo>
                      <a:moveTo>
                        <a:pt x="1133386" y="3190848"/>
                      </a:moveTo>
                      <a:lnTo>
                        <a:pt x="1167917" y="3084843"/>
                      </a:lnTo>
                      <a:moveTo>
                        <a:pt x="2112549" y="185883"/>
                      </a:moveTo>
                      <a:lnTo>
                        <a:pt x="2147089" y="79878"/>
                      </a:lnTo>
                      <a:moveTo>
                        <a:pt x="1188229" y="3207612"/>
                      </a:moveTo>
                      <a:lnTo>
                        <a:pt x="1219079" y="3100492"/>
                      </a:lnTo>
                      <a:moveTo>
                        <a:pt x="2061549" y="170396"/>
                      </a:moveTo>
                      <a:lnTo>
                        <a:pt x="2092408" y="63276"/>
                      </a:lnTo>
                      <a:moveTo>
                        <a:pt x="1270565" y="3114215"/>
                      </a:moveTo>
                      <a:lnTo>
                        <a:pt x="1243549" y="3222298"/>
                      </a:lnTo>
                      <a:moveTo>
                        <a:pt x="2010063" y="156664"/>
                      </a:moveTo>
                      <a:lnTo>
                        <a:pt x="2037079" y="48428"/>
                      </a:lnTo>
                      <a:moveTo>
                        <a:pt x="1299193" y="3235230"/>
                      </a:moveTo>
                      <a:lnTo>
                        <a:pt x="1322376" y="3126192"/>
                      </a:lnTo>
                      <a:moveTo>
                        <a:pt x="1958100" y="144696"/>
                      </a:moveTo>
                      <a:lnTo>
                        <a:pt x="1981282" y="35659"/>
                      </a:lnTo>
                      <a:moveTo>
                        <a:pt x="1355466" y="3246082"/>
                      </a:moveTo>
                      <a:lnTo>
                        <a:pt x="1374815" y="3136405"/>
                      </a:lnTo>
                      <a:moveTo>
                        <a:pt x="1905650" y="134483"/>
                      </a:moveTo>
                      <a:lnTo>
                        <a:pt x="1924999" y="24645"/>
                      </a:lnTo>
                      <a:moveTo>
                        <a:pt x="1412073" y="3255027"/>
                      </a:moveTo>
                      <a:lnTo>
                        <a:pt x="1427579" y="3144712"/>
                      </a:lnTo>
                      <a:moveTo>
                        <a:pt x="1853048" y="126177"/>
                      </a:moveTo>
                      <a:lnTo>
                        <a:pt x="1868554" y="15700"/>
                      </a:lnTo>
                      <a:moveTo>
                        <a:pt x="1468833" y="3261883"/>
                      </a:moveTo>
                      <a:lnTo>
                        <a:pt x="1480506" y="3151101"/>
                      </a:lnTo>
                      <a:moveTo>
                        <a:pt x="1811633" y="8843"/>
                      </a:moveTo>
                      <a:lnTo>
                        <a:pt x="1799970" y="119788"/>
                      </a:lnTo>
                      <a:moveTo>
                        <a:pt x="1525917" y="3266842"/>
                      </a:moveTo>
                      <a:lnTo>
                        <a:pt x="1533746" y="3155726"/>
                      </a:lnTo>
                      <a:moveTo>
                        <a:pt x="1746881" y="115000"/>
                      </a:moveTo>
                      <a:lnTo>
                        <a:pt x="1754720" y="3731"/>
                      </a:lnTo>
                      <a:moveTo>
                        <a:pt x="1586987" y="3158444"/>
                      </a:moveTo>
                      <a:lnTo>
                        <a:pt x="1583154" y="3269875"/>
                      </a:lnTo>
                      <a:moveTo>
                        <a:pt x="1693641" y="112283"/>
                      </a:moveTo>
                      <a:lnTo>
                        <a:pt x="1697474" y="852"/>
                      </a:lnTo>
                    </a:path>
                  </a:pathLst>
                </a:custGeom>
                <a:noFill/>
                <a:ln w="47625" cap="rnd">
                  <a:solidFill>
                    <a:schemeClr val="accent2">
                      <a:alpha val="1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235_1">
                  <a:extLst>
                    <a:ext uri="{FF2B5EF4-FFF2-40B4-BE49-F238E27FC236}">
                      <a16:creationId xmlns:a16="http://schemas.microsoft.com/office/drawing/2014/main" id="{BF3D3065-6C85-05BF-E778-AED88FF4A067}"/>
                    </a:ext>
                  </a:extLst>
                </p:cNvPr>
                <p:cNvSpPr/>
                <p:nvPr/>
              </p:nvSpPr>
              <p:spPr>
                <a:xfrm>
                  <a:off x="-2365375" y="1409255"/>
                  <a:ext cx="1949450" cy="1949448"/>
                </a:xfrm>
                <a:prstGeom prst="ellipse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893903-027F-EEB8-6C51-4C6B605217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58196" y="940402"/>
              <a:ext cx="1446912" cy="1446910"/>
              <a:chOff x="2508045" y="1609074"/>
              <a:chExt cx="1549811" cy="154981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A037DE7-F105-F69D-F4BD-5A30AAF7E3E5}"/>
                  </a:ext>
                </a:extLst>
              </p:cNvPr>
              <p:cNvSpPr/>
              <p:nvPr/>
            </p:nvSpPr>
            <p:spPr bwMode="auto">
              <a:xfrm>
                <a:off x="2508045" y="1609074"/>
                <a:ext cx="1549811" cy="1549811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F5408D34-89BC-D3FF-8D71-C2E61517A97D}"/>
                  </a:ext>
                </a:extLst>
              </p:cNvPr>
              <p:cNvSpPr/>
              <p:nvPr/>
            </p:nvSpPr>
            <p:spPr bwMode="auto">
              <a:xfrm>
                <a:off x="2508045" y="1609074"/>
                <a:ext cx="1549811" cy="1549811"/>
              </a:xfrm>
              <a:prstGeom prst="arc">
                <a:avLst>
                  <a:gd name="adj1" fmla="val 16200000"/>
                  <a:gd name="adj2" fmla="val 14390213"/>
                </a:avLst>
              </a:prstGeom>
              <a:noFill/>
              <a:ln w="57150" cap="rnd">
                <a:solidFill>
                  <a:schemeClr val="tx1"/>
                </a:solidFill>
                <a:headEnd type="none" w="med" len="med"/>
                <a:tailEnd type="oval" w="sm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C4517C8C-8E29-082F-03AD-A8DBD6599FCC}"/>
                </a:ext>
              </a:extLst>
            </p:cNvPr>
            <p:cNvSpPr txBox="1"/>
            <p:nvPr/>
          </p:nvSpPr>
          <p:spPr>
            <a:xfrm>
              <a:off x="2881615" y="1485819"/>
              <a:ext cx="74" cy="3560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F94D60-AEA4-F892-F5EB-D159CAA8B3AD}"/>
              </a:ext>
            </a:extLst>
          </p:cNvPr>
          <p:cNvGrpSpPr/>
          <p:nvPr/>
        </p:nvGrpSpPr>
        <p:grpSpPr>
          <a:xfrm>
            <a:off x="2030909" y="4343400"/>
            <a:ext cx="1701484" cy="1701484"/>
            <a:chOff x="1897401" y="679608"/>
            <a:chExt cx="1968500" cy="19685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02FA42-C2CD-6007-627E-FE026EDD92EC}"/>
                </a:ext>
              </a:extLst>
            </p:cNvPr>
            <p:cNvGrpSpPr/>
            <p:nvPr/>
          </p:nvGrpSpPr>
          <p:grpSpPr>
            <a:xfrm>
              <a:off x="1897401" y="679608"/>
              <a:ext cx="1968500" cy="1968500"/>
              <a:chOff x="2298700" y="1399729"/>
              <a:chExt cx="1968500" cy="19685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B11C7D6-A000-6D88-CE20-79776D1E6BBE}"/>
                  </a:ext>
                </a:extLst>
              </p:cNvPr>
              <p:cNvSpPr/>
              <p:nvPr/>
            </p:nvSpPr>
            <p:spPr bwMode="auto">
              <a:xfrm>
                <a:off x="2298700" y="1399729"/>
                <a:ext cx="1968500" cy="1968500"/>
              </a:xfrm>
              <a:prstGeom prst="ellipse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rgbClr val="0078D4"/>
                  </a:gs>
                </a:gsLst>
                <a:lin ang="138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114300" algn="ctr" rotWithShape="0">
                  <a:prstClr val="black">
                    <a:alpha val="8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5CC6EF5-ECC8-91D6-D652-A26A5600DE32}"/>
                  </a:ext>
                </a:extLst>
              </p:cNvPr>
              <p:cNvGrpSpPr/>
              <p:nvPr/>
            </p:nvGrpSpPr>
            <p:grpSpPr>
              <a:xfrm>
                <a:off x="2322958" y="1423988"/>
                <a:ext cx="1919984" cy="1919982"/>
                <a:chOff x="-2365375" y="1409255"/>
                <a:chExt cx="1949450" cy="1949448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C60D989-2CB9-6E88-2822-C8681440C6EE}"/>
                    </a:ext>
                  </a:extLst>
                </p:cNvPr>
                <p:cNvSpPr/>
                <p:nvPr/>
              </p:nvSpPr>
              <p:spPr>
                <a:xfrm>
                  <a:off x="-2215705" y="1558925"/>
                  <a:ext cx="1650110" cy="1650108"/>
                </a:xfrm>
                <a:custGeom>
                  <a:avLst/>
                  <a:gdLst>
                    <a:gd name="connsiteX0" fmla="*/ 1749905 w 3499801"/>
                    <a:gd name="connsiteY0" fmla="*/ 3499698 h 3499799"/>
                    <a:gd name="connsiteX1" fmla="*/ 81 w 3499801"/>
                    <a:gd name="connsiteY1" fmla="*/ 1749798 h 3499799"/>
                    <a:gd name="connsiteX2" fmla="*/ 1749905 w 3499801"/>
                    <a:gd name="connsiteY2" fmla="*/ -102 h 3499799"/>
                    <a:gd name="connsiteX3" fmla="*/ 3499882 w 3499801"/>
                    <a:gd name="connsiteY3" fmla="*/ 1749798 h 3499799"/>
                    <a:gd name="connsiteX4" fmla="*/ 1749905 w 3499801"/>
                    <a:gd name="connsiteY4" fmla="*/ 3499698 h 3499799"/>
                    <a:gd name="connsiteX5" fmla="*/ 1749905 w 3499801"/>
                    <a:gd name="connsiteY5" fmla="*/ 42306 h 3499799"/>
                    <a:gd name="connsiteX6" fmla="*/ 42424 w 3499801"/>
                    <a:gd name="connsiteY6" fmla="*/ 1749798 h 3499799"/>
                    <a:gd name="connsiteX7" fmla="*/ 1749905 w 3499801"/>
                    <a:gd name="connsiteY7" fmla="*/ 3457290 h 3499799"/>
                    <a:gd name="connsiteX8" fmla="*/ 3457379 w 3499801"/>
                    <a:gd name="connsiteY8" fmla="*/ 1749798 h 3499799"/>
                    <a:gd name="connsiteX9" fmla="*/ 1749905 w 3499801"/>
                    <a:gd name="connsiteY9" fmla="*/ 42306 h 3499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99801" h="3499799">
                      <a:moveTo>
                        <a:pt x="1749905" y="3499698"/>
                      </a:moveTo>
                      <a:cubicBezTo>
                        <a:pt x="784952" y="3499698"/>
                        <a:pt x="81" y="2714675"/>
                        <a:pt x="81" y="1749798"/>
                      </a:cubicBezTo>
                      <a:cubicBezTo>
                        <a:pt x="81" y="784921"/>
                        <a:pt x="785112" y="-102"/>
                        <a:pt x="1749905" y="-102"/>
                      </a:cubicBezTo>
                      <a:cubicBezTo>
                        <a:pt x="2714697" y="-102"/>
                        <a:pt x="3499882" y="784921"/>
                        <a:pt x="3499882" y="1749798"/>
                      </a:cubicBezTo>
                      <a:cubicBezTo>
                        <a:pt x="3499882" y="2714675"/>
                        <a:pt x="2714849" y="3499698"/>
                        <a:pt x="1749905" y="3499698"/>
                      </a:cubicBezTo>
                      <a:close/>
                      <a:moveTo>
                        <a:pt x="1749905" y="42306"/>
                      </a:moveTo>
                      <a:cubicBezTo>
                        <a:pt x="808441" y="42306"/>
                        <a:pt x="42424" y="808285"/>
                        <a:pt x="42424" y="1749798"/>
                      </a:cubicBezTo>
                      <a:cubicBezTo>
                        <a:pt x="42424" y="2691311"/>
                        <a:pt x="808441" y="3457290"/>
                        <a:pt x="1749905" y="3457290"/>
                      </a:cubicBezTo>
                      <a:cubicBezTo>
                        <a:pt x="2691362" y="3457290"/>
                        <a:pt x="3457379" y="2691311"/>
                        <a:pt x="3457379" y="1749798"/>
                      </a:cubicBezTo>
                      <a:cubicBezTo>
                        <a:pt x="3457379" y="808285"/>
                        <a:pt x="2691362" y="42306"/>
                        <a:pt x="1749905" y="423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A8BDC"/>
                    </a:gs>
                    <a:gs pos="99000">
                      <a:srgbClr val="66A8C9"/>
                    </a:gs>
                    <a:gs pos="100000">
                      <a:srgbClr val="66A8C9"/>
                    </a:gs>
                  </a:gsLst>
                  <a:lin ang="0" scaled="1"/>
                </a:gradFill>
                <a:ln w="91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5D261B1-AE09-7320-8DC6-6960532DD9AE}"/>
                    </a:ext>
                  </a:extLst>
                </p:cNvPr>
                <p:cNvSpPr/>
                <p:nvPr/>
              </p:nvSpPr>
              <p:spPr>
                <a:xfrm>
                  <a:off x="-2326686" y="1450665"/>
                  <a:ext cx="1872071" cy="1866629"/>
                </a:xfrm>
                <a:custGeom>
                  <a:avLst/>
                  <a:gdLst>
                    <a:gd name="connsiteX0" fmla="*/ 1640238 w 3280466"/>
                    <a:gd name="connsiteY0" fmla="*/ -102 h 3270930"/>
                    <a:gd name="connsiteX1" fmla="*/ 1640238 w 3280466"/>
                    <a:gd name="connsiteY1" fmla="*/ 111329 h 3270930"/>
                    <a:gd name="connsiteX2" fmla="*/ 1640238 w 3280466"/>
                    <a:gd name="connsiteY2" fmla="*/ 3159397 h 3270930"/>
                    <a:gd name="connsiteX3" fmla="*/ 1640238 w 3280466"/>
                    <a:gd name="connsiteY3" fmla="*/ 3270828 h 3270930"/>
                    <a:gd name="connsiteX4" fmla="*/ 1582992 w 3280466"/>
                    <a:gd name="connsiteY4" fmla="*/ 852 h 3270930"/>
                    <a:gd name="connsiteX5" fmla="*/ 1586835 w 3280466"/>
                    <a:gd name="connsiteY5" fmla="*/ 112283 h 3270930"/>
                    <a:gd name="connsiteX6" fmla="*/ 1697474 w 3280466"/>
                    <a:gd name="connsiteY6" fmla="*/ 3269875 h 3270930"/>
                    <a:gd name="connsiteX7" fmla="*/ 1693641 w 3280466"/>
                    <a:gd name="connsiteY7" fmla="*/ 3158444 h 3270930"/>
                    <a:gd name="connsiteX8" fmla="*/ 1525917 w 3280466"/>
                    <a:gd name="connsiteY8" fmla="*/ 3894 h 3270930"/>
                    <a:gd name="connsiteX9" fmla="*/ 1533746 w 3280466"/>
                    <a:gd name="connsiteY9" fmla="*/ 115163 h 3270930"/>
                    <a:gd name="connsiteX10" fmla="*/ 1746881 w 3280466"/>
                    <a:gd name="connsiteY10" fmla="*/ 3155726 h 3270930"/>
                    <a:gd name="connsiteX11" fmla="*/ 1754720 w 3280466"/>
                    <a:gd name="connsiteY11" fmla="*/ 3266995 h 3270930"/>
                    <a:gd name="connsiteX12" fmla="*/ 1468833 w 3280466"/>
                    <a:gd name="connsiteY12" fmla="*/ 8843 h 3270930"/>
                    <a:gd name="connsiteX13" fmla="*/ 1480506 w 3280466"/>
                    <a:gd name="connsiteY13" fmla="*/ 119635 h 3270930"/>
                    <a:gd name="connsiteX14" fmla="*/ 1800122 w 3280466"/>
                    <a:gd name="connsiteY14" fmla="*/ 3151101 h 3270930"/>
                    <a:gd name="connsiteX15" fmla="*/ 1811795 w 3280466"/>
                    <a:gd name="connsiteY15" fmla="*/ 3261883 h 3270930"/>
                    <a:gd name="connsiteX16" fmla="*/ 1412073 w 3280466"/>
                    <a:gd name="connsiteY16" fmla="*/ 15862 h 3270930"/>
                    <a:gd name="connsiteX17" fmla="*/ 1427579 w 3280466"/>
                    <a:gd name="connsiteY17" fmla="*/ 126177 h 3270930"/>
                    <a:gd name="connsiteX18" fmla="*/ 1853048 w 3280466"/>
                    <a:gd name="connsiteY18" fmla="*/ 3144549 h 3270930"/>
                    <a:gd name="connsiteX19" fmla="*/ 1868554 w 3280466"/>
                    <a:gd name="connsiteY19" fmla="*/ 3254864 h 3270930"/>
                    <a:gd name="connsiteX20" fmla="*/ 1355466 w 3280466"/>
                    <a:gd name="connsiteY20" fmla="*/ 24807 h 3270930"/>
                    <a:gd name="connsiteX21" fmla="*/ 1374815 w 3280466"/>
                    <a:gd name="connsiteY21" fmla="*/ 134636 h 3270930"/>
                    <a:gd name="connsiteX22" fmla="*/ 1905650 w 3280466"/>
                    <a:gd name="connsiteY22" fmla="*/ 3136253 h 3270930"/>
                    <a:gd name="connsiteX23" fmla="*/ 1924999 w 3280466"/>
                    <a:gd name="connsiteY23" fmla="*/ 3246082 h 3270930"/>
                    <a:gd name="connsiteX24" fmla="*/ 1322538 w 3280466"/>
                    <a:gd name="connsiteY24" fmla="*/ 144696 h 3270930"/>
                    <a:gd name="connsiteX25" fmla="*/ 1299346 w 3280466"/>
                    <a:gd name="connsiteY25" fmla="*/ 35659 h 3270930"/>
                    <a:gd name="connsiteX26" fmla="*/ 1958100 w 3280466"/>
                    <a:gd name="connsiteY26" fmla="*/ 3126030 h 3270930"/>
                    <a:gd name="connsiteX27" fmla="*/ 1981444 w 3280466"/>
                    <a:gd name="connsiteY27" fmla="*/ 3235067 h 3270930"/>
                    <a:gd name="connsiteX28" fmla="*/ 1243549 w 3280466"/>
                    <a:gd name="connsiteY28" fmla="*/ 48428 h 3270930"/>
                    <a:gd name="connsiteX29" fmla="*/ 1270565 w 3280466"/>
                    <a:gd name="connsiteY29" fmla="*/ 156512 h 3270930"/>
                    <a:gd name="connsiteX30" fmla="*/ 2010063 w 3280466"/>
                    <a:gd name="connsiteY30" fmla="*/ 3114215 h 3270930"/>
                    <a:gd name="connsiteX31" fmla="*/ 2037079 w 3280466"/>
                    <a:gd name="connsiteY31" fmla="*/ 3222298 h 3270930"/>
                    <a:gd name="connsiteX32" fmla="*/ 1218926 w 3280466"/>
                    <a:gd name="connsiteY32" fmla="*/ 170396 h 3270930"/>
                    <a:gd name="connsiteX33" fmla="*/ 1188067 w 3280466"/>
                    <a:gd name="connsiteY33" fmla="*/ 63276 h 3270930"/>
                    <a:gd name="connsiteX34" fmla="*/ 2061549 w 3280466"/>
                    <a:gd name="connsiteY34" fmla="*/ 3100329 h 3270930"/>
                    <a:gd name="connsiteX35" fmla="*/ 2092408 w 3280466"/>
                    <a:gd name="connsiteY35" fmla="*/ 3207450 h 3270930"/>
                    <a:gd name="connsiteX36" fmla="*/ 1133386 w 3280466"/>
                    <a:gd name="connsiteY36" fmla="*/ 79878 h 3270930"/>
                    <a:gd name="connsiteX37" fmla="*/ 1167917 w 3280466"/>
                    <a:gd name="connsiteY37" fmla="*/ 185883 h 3270930"/>
                    <a:gd name="connsiteX38" fmla="*/ 2112549 w 3280466"/>
                    <a:gd name="connsiteY38" fmla="*/ 3084843 h 3270930"/>
                    <a:gd name="connsiteX39" fmla="*/ 2147089 w 3280466"/>
                    <a:gd name="connsiteY39" fmla="*/ 3190848 h 3270930"/>
                    <a:gd name="connsiteX40" fmla="*/ 1079344 w 3280466"/>
                    <a:gd name="connsiteY40" fmla="*/ 98560 h 3270930"/>
                    <a:gd name="connsiteX41" fmla="*/ 1117556 w 3280466"/>
                    <a:gd name="connsiteY41" fmla="*/ 203287 h 3270930"/>
                    <a:gd name="connsiteX42" fmla="*/ 2163072 w 3280466"/>
                    <a:gd name="connsiteY42" fmla="*/ 3067439 h 3270930"/>
                    <a:gd name="connsiteX43" fmla="*/ 2201293 w 3280466"/>
                    <a:gd name="connsiteY43" fmla="*/ 3172166 h 3270930"/>
                    <a:gd name="connsiteX44" fmla="*/ 1025779 w 3280466"/>
                    <a:gd name="connsiteY44" fmla="*/ 118996 h 3270930"/>
                    <a:gd name="connsiteX45" fmla="*/ 1067672 w 3280466"/>
                    <a:gd name="connsiteY45" fmla="*/ 222283 h 3270930"/>
                    <a:gd name="connsiteX46" fmla="*/ 2212803 w 3280466"/>
                    <a:gd name="connsiteY46" fmla="*/ 3048443 h 3270930"/>
                    <a:gd name="connsiteX47" fmla="*/ 2254696 w 3280466"/>
                    <a:gd name="connsiteY47" fmla="*/ 3151730 h 3270930"/>
                    <a:gd name="connsiteX48" fmla="*/ 973177 w 3280466"/>
                    <a:gd name="connsiteY48" fmla="*/ 141340 h 3270930"/>
                    <a:gd name="connsiteX49" fmla="*/ 1018579 w 3280466"/>
                    <a:gd name="connsiteY49" fmla="*/ 243196 h 3270930"/>
                    <a:gd name="connsiteX50" fmla="*/ 2262049 w 3280466"/>
                    <a:gd name="connsiteY50" fmla="*/ 3027692 h 3270930"/>
                    <a:gd name="connsiteX51" fmla="*/ 2307460 w 3280466"/>
                    <a:gd name="connsiteY51" fmla="*/ 3129549 h 3270930"/>
                    <a:gd name="connsiteX52" fmla="*/ 921205 w 3280466"/>
                    <a:gd name="connsiteY52" fmla="*/ 165447 h 3270930"/>
                    <a:gd name="connsiteX53" fmla="*/ 970297 w 3280466"/>
                    <a:gd name="connsiteY53" fmla="*/ 265702 h 3270930"/>
                    <a:gd name="connsiteX54" fmla="*/ 2310330 w 3280466"/>
                    <a:gd name="connsiteY54" fmla="*/ 3005187 h 3270930"/>
                    <a:gd name="connsiteX55" fmla="*/ 2359423 w 3280466"/>
                    <a:gd name="connsiteY55" fmla="*/ 3105441 h 3270930"/>
                    <a:gd name="connsiteX56" fmla="*/ 870205 w 3280466"/>
                    <a:gd name="connsiteY56" fmla="*/ 191309 h 3270930"/>
                    <a:gd name="connsiteX57" fmla="*/ 922645 w 3280466"/>
                    <a:gd name="connsiteY57" fmla="*/ 289809 h 3270930"/>
                    <a:gd name="connsiteX58" fmla="*/ 2357821 w 3280466"/>
                    <a:gd name="connsiteY58" fmla="*/ 2981079 h 3270930"/>
                    <a:gd name="connsiteX59" fmla="*/ 2410270 w 3280466"/>
                    <a:gd name="connsiteY59" fmla="*/ 3079579 h 3270930"/>
                    <a:gd name="connsiteX60" fmla="*/ 820157 w 3280466"/>
                    <a:gd name="connsiteY60" fmla="*/ 218926 h 3270930"/>
                    <a:gd name="connsiteX61" fmla="*/ 876118 w 3280466"/>
                    <a:gd name="connsiteY61" fmla="*/ 315509 h 3270930"/>
                    <a:gd name="connsiteX62" fmla="*/ 2404510 w 3280466"/>
                    <a:gd name="connsiteY62" fmla="*/ 2955217 h 3270930"/>
                    <a:gd name="connsiteX63" fmla="*/ 2460469 w 3280466"/>
                    <a:gd name="connsiteY63" fmla="*/ 3051800 h 3270930"/>
                    <a:gd name="connsiteX64" fmla="*/ 830391 w 3280466"/>
                    <a:gd name="connsiteY64" fmla="*/ 342974 h 3270930"/>
                    <a:gd name="connsiteX65" fmla="*/ 771071 w 3280466"/>
                    <a:gd name="connsiteY65" fmla="*/ 248460 h 3270930"/>
                    <a:gd name="connsiteX66" fmla="*/ 2450237 w 3280466"/>
                    <a:gd name="connsiteY66" fmla="*/ 2927752 h 3270930"/>
                    <a:gd name="connsiteX67" fmla="*/ 2509562 w 3280466"/>
                    <a:gd name="connsiteY67" fmla="*/ 3022266 h 3270930"/>
                    <a:gd name="connsiteX68" fmla="*/ 723105 w 3280466"/>
                    <a:gd name="connsiteY68" fmla="*/ 279434 h 3270930"/>
                    <a:gd name="connsiteX69" fmla="*/ 785621 w 3280466"/>
                    <a:gd name="connsiteY69" fmla="*/ 371869 h 3270930"/>
                    <a:gd name="connsiteX70" fmla="*/ 2557529 w 3280466"/>
                    <a:gd name="connsiteY70" fmla="*/ 2991293 h 3270930"/>
                    <a:gd name="connsiteX71" fmla="*/ 2495009 w 3280466"/>
                    <a:gd name="connsiteY71" fmla="*/ 2898858 h 3270930"/>
                    <a:gd name="connsiteX72" fmla="*/ 676096 w 3280466"/>
                    <a:gd name="connsiteY72" fmla="*/ 312162 h 3270930"/>
                    <a:gd name="connsiteX73" fmla="*/ 741812 w 3280466"/>
                    <a:gd name="connsiteY73" fmla="*/ 402356 h 3270930"/>
                    <a:gd name="connsiteX74" fmla="*/ 2538657 w 3280466"/>
                    <a:gd name="connsiteY74" fmla="*/ 2868370 h 3270930"/>
                    <a:gd name="connsiteX75" fmla="*/ 2604371 w 3280466"/>
                    <a:gd name="connsiteY75" fmla="*/ 2958564 h 3270930"/>
                    <a:gd name="connsiteX76" fmla="*/ 699280 w 3280466"/>
                    <a:gd name="connsiteY76" fmla="*/ 434445 h 3270930"/>
                    <a:gd name="connsiteX77" fmla="*/ 630529 w 3280466"/>
                    <a:gd name="connsiteY77" fmla="*/ 346645 h 3270930"/>
                    <a:gd name="connsiteX78" fmla="*/ 2581350 w 3280466"/>
                    <a:gd name="connsiteY78" fmla="*/ 2836281 h 3270930"/>
                    <a:gd name="connsiteX79" fmla="*/ 2650259 w 3280466"/>
                    <a:gd name="connsiteY79" fmla="*/ 2924081 h 3270930"/>
                    <a:gd name="connsiteX80" fmla="*/ 657709 w 3280466"/>
                    <a:gd name="connsiteY80" fmla="*/ 467975 h 3270930"/>
                    <a:gd name="connsiteX81" fmla="*/ 585918 w 3280466"/>
                    <a:gd name="connsiteY81" fmla="*/ 382568 h 3270930"/>
                    <a:gd name="connsiteX82" fmla="*/ 2694708 w 3280466"/>
                    <a:gd name="connsiteY82" fmla="*/ 2888167 h 3270930"/>
                    <a:gd name="connsiteX83" fmla="*/ 2622757 w 3280466"/>
                    <a:gd name="connsiteY83" fmla="*/ 2802751 h 3270930"/>
                    <a:gd name="connsiteX84" fmla="*/ 542748 w 3280466"/>
                    <a:gd name="connsiteY84" fmla="*/ 419922 h 3270930"/>
                    <a:gd name="connsiteX85" fmla="*/ 617576 w 3280466"/>
                    <a:gd name="connsiteY85" fmla="*/ 502773 h 3270930"/>
                    <a:gd name="connsiteX86" fmla="*/ 2737878 w 3280466"/>
                    <a:gd name="connsiteY86" fmla="*/ 2850804 h 3270930"/>
                    <a:gd name="connsiteX87" fmla="*/ 2663057 w 3280466"/>
                    <a:gd name="connsiteY87" fmla="*/ 2767954 h 3270930"/>
                    <a:gd name="connsiteX88" fmla="*/ 500857 w 3280466"/>
                    <a:gd name="connsiteY88" fmla="*/ 458877 h 3270930"/>
                    <a:gd name="connsiteX89" fmla="*/ 578564 w 3280466"/>
                    <a:gd name="connsiteY89" fmla="*/ 539010 h 3270930"/>
                    <a:gd name="connsiteX90" fmla="*/ 2702070 w 3280466"/>
                    <a:gd name="connsiteY90" fmla="*/ 2731716 h 3270930"/>
                    <a:gd name="connsiteX91" fmla="*/ 2779771 w 3280466"/>
                    <a:gd name="connsiteY91" fmla="*/ 2811859 h 3270930"/>
                    <a:gd name="connsiteX92" fmla="*/ 460405 w 3280466"/>
                    <a:gd name="connsiteY92" fmla="*/ 499263 h 3270930"/>
                    <a:gd name="connsiteX93" fmla="*/ 540830 w 3280466"/>
                    <a:gd name="connsiteY93" fmla="*/ 576688 h 3270930"/>
                    <a:gd name="connsiteX94" fmla="*/ 2739805 w 3280466"/>
                    <a:gd name="connsiteY94" fmla="*/ 2694038 h 3270930"/>
                    <a:gd name="connsiteX95" fmla="*/ 2820224 w 3280466"/>
                    <a:gd name="connsiteY95" fmla="*/ 2771463 h 3270930"/>
                    <a:gd name="connsiteX96" fmla="*/ 421231 w 3280466"/>
                    <a:gd name="connsiteY96" fmla="*/ 540927 h 3270930"/>
                    <a:gd name="connsiteX97" fmla="*/ 504374 w 3280466"/>
                    <a:gd name="connsiteY97" fmla="*/ 615481 h 3270930"/>
                    <a:gd name="connsiteX98" fmla="*/ 2776252 w 3280466"/>
                    <a:gd name="connsiteY98" fmla="*/ 2655083 h 3270930"/>
                    <a:gd name="connsiteX99" fmla="*/ 2859399 w 3280466"/>
                    <a:gd name="connsiteY99" fmla="*/ 2729637 h 3270930"/>
                    <a:gd name="connsiteX100" fmla="*/ 383818 w 3280466"/>
                    <a:gd name="connsiteY100" fmla="*/ 584031 h 3270930"/>
                    <a:gd name="connsiteX101" fmla="*/ 469518 w 3280466"/>
                    <a:gd name="connsiteY101" fmla="*/ 655715 h 3270930"/>
                    <a:gd name="connsiteX102" fmla="*/ 2811107 w 3280466"/>
                    <a:gd name="connsiteY102" fmla="*/ 2615012 h 3270930"/>
                    <a:gd name="connsiteX103" fmla="*/ 2896810 w 3280466"/>
                    <a:gd name="connsiteY103" fmla="*/ 2686695 h 3270930"/>
                    <a:gd name="connsiteX104" fmla="*/ 347682 w 3280466"/>
                    <a:gd name="connsiteY104" fmla="*/ 628412 h 3270930"/>
                    <a:gd name="connsiteX105" fmla="*/ 435782 w 3280466"/>
                    <a:gd name="connsiteY105" fmla="*/ 697064 h 3270930"/>
                    <a:gd name="connsiteX106" fmla="*/ 2844694 w 3280466"/>
                    <a:gd name="connsiteY106" fmla="*/ 2573662 h 3270930"/>
                    <a:gd name="connsiteX107" fmla="*/ 2932790 w 3280466"/>
                    <a:gd name="connsiteY107" fmla="*/ 2642314 h 3270930"/>
                    <a:gd name="connsiteX108" fmla="*/ 313306 w 3280466"/>
                    <a:gd name="connsiteY108" fmla="*/ 674072 h 3270930"/>
                    <a:gd name="connsiteX109" fmla="*/ 403804 w 3280466"/>
                    <a:gd name="connsiteY109" fmla="*/ 739529 h 3270930"/>
                    <a:gd name="connsiteX110" fmla="*/ 2876831 w 3280466"/>
                    <a:gd name="connsiteY110" fmla="*/ 2531197 h 3270930"/>
                    <a:gd name="connsiteX111" fmla="*/ 2967320 w 3280466"/>
                    <a:gd name="connsiteY111" fmla="*/ 2596654 h 3270930"/>
                    <a:gd name="connsiteX112" fmla="*/ 280368 w 3280466"/>
                    <a:gd name="connsiteY112" fmla="*/ 720847 h 3270930"/>
                    <a:gd name="connsiteX113" fmla="*/ 373105 w 3280466"/>
                    <a:gd name="connsiteY113" fmla="*/ 783109 h 3270930"/>
                    <a:gd name="connsiteX114" fmla="*/ 3000259 w 3280466"/>
                    <a:gd name="connsiteY114" fmla="*/ 2549879 h 3270930"/>
                    <a:gd name="connsiteX115" fmla="*/ 2907528 w 3280466"/>
                    <a:gd name="connsiteY115" fmla="*/ 2487617 h 3270930"/>
                    <a:gd name="connsiteX116" fmla="*/ 249190 w 3280466"/>
                    <a:gd name="connsiteY116" fmla="*/ 768738 h 3270930"/>
                    <a:gd name="connsiteX117" fmla="*/ 344005 w 3280466"/>
                    <a:gd name="connsiteY117" fmla="*/ 827806 h 3270930"/>
                    <a:gd name="connsiteX118" fmla="*/ 2936461 w 3280466"/>
                    <a:gd name="connsiteY118" fmla="*/ 2442921 h 3270930"/>
                    <a:gd name="connsiteX119" fmla="*/ 3031280 w 3280466"/>
                    <a:gd name="connsiteY119" fmla="*/ 2501988 h 3270930"/>
                    <a:gd name="connsiteX120" fmla="*/ 219770 w 3280466"/>
                    <a:gd name="connsiteY120" fmla="*/ 817592 h 3270930"/>
                    <a:gd name="connsiteX121" fmla="*/ 316662 w 3280466"/>
                    <a:gd name="connsiteY121" fmla="*/ 873303 h 3270930"/>
                    <a:gd name="connsiteX122" fmla="*/ 3060862 w 3280466"/>
                    <a:gd name="connsiteY122" fmla="*/ 2453134 h 3270930"/>
                    <a:gd name="connsiteX123" fmla="*/ 2963964 w 3280466"/>
                    <a:gd name="connsiteY123" fmla="*/ 2397423 h 3270930"/>
                    <a:gd name="connsiteX124" fmla="*/ 191949 w 3280466"/>
                    <a:gd name="connsiteY124" fmla="*/ 867562 h 3270930"/>
                    <a:gd name="connsiteX125" fmla="*/ 290602 w 3280466"/>
                    <a:gd name="connsiteY125" fmla="*/ 919926 h 3270930"/>
                    <a:gd name="connsiteX126" fmla="*/ 3088679 w 3280466"/>
                    <a:gd name="connsiteY126" fmla="*/ 2403164 h 3270930"/>
                    <a:gd name="connsiteX127" fmla="*/ 2990026 w 3280466"/>
                    <a:gd name="connsiteY127" fmla="*/ 2350801 h 3270930"/>
                    <a:gd name="connsiteX128" fmla="*/ 166047 w 3280466"/>
                    <a:gd name="connsiteY128" fmla="*/ 918486 h 3270930"/>
                    <a:gd name="connsiteX129" fmla="*/ 266458 w 3280466"/>
                    <a:gd name="connsiteY129" fmla="*/ 967340 h 3270930"/>
                    <a:gd name="connsiteX130" fmla="*/ 3014172 w 3280466"/>
                    <a:gd name="connsiteY130" fmla="*/ 2303386 h 3270930"/>
                    <a:gd name="connsiteX131" fmla="*/ 3114741 w 3280466"/>
                    <a:gd name="connsiteY131" fmla="*/ 2352241 h 3270930"/>
                    <a:gd name="connsiteX132" fmla="*/ 141744 w 3280466"/>
                    <a:gd name="connsiteY132" fmla="*/ 970210 h 3270930"/>
                    <a:gd name="connsiteX133" fmla="*/ 243913 w 3280466"/>
                    <a:gd name="connsiteY133" fmla="*/ 1015546 h 3270930"/>
                    <a:gd name="connsiteX134" fmla="*/ 3036716 w 3280466"/>
                    <a:gd name="connsiteY134" fmla="*/ 2255181 h 3270930"/>
                    <a:gd name="connsiteX135" fmla="*/ 3138887 w 3280466"/>
                    <a:gd name="connsiteY135" fmla="*/ 2300516 h 3270930"/>
                    <a:gd name="connsiteX136" fmla="*/ 119358 w 3280466"/>
                    <a:gd name="connsiteY136" fmla="*/ 1022736 h 3270930"/>
                    <a:gd name="connsiteX137" fmla="*/ 222967 w 3280466"/>
                    <a:gd name="connsiteY137" fmla="*/ 1064562 h 3270930"/>
                    <a:gd name="connsiteX138" fmla="*/ 3161106 w 3280466"/>
                    <a:gd name="connsiteY138" fmla="*/ 2247990 h 3270930"/>
                    <a:gd name="connsiteX139" fmla="*/ 3057505 w 3280466"/>
                    <a:gd name="connsiteY139" fmla="*/ 2206164 h 3270930"/>
                    <a:gd name="connsiteX140" fmla="*/ 98894 w 3280466"/>
                    <a:gd name="connsiteY140" fmla="*/ 1076053 h 3270930"/>
                    <a:gd name="connsiteX141" fmla="*/ 203941 w 3280466"/>
                    <a:gd name="connsiteY141" fmla="*/ 1114208 h 3270930"/>
                    <a:gd name="connsiteX142" fmla="*/ 3076691 w 3280466"/>
                    <a:gd name="connsiteY142" fmla="*/ 2156681 h 3270930"/>
                    <a:gd name="connsiteX143" fmla="*/ 3181733 w 3280466"/>
                    <a:gd name="connsiteY143" fmla="*/ 2194835 h 3270930"/>
                    <a:gd name="connsiteX144" fmla="*/ 80346 w 3280466"/>
                    <a:gd name="connsiteY144" fmla="*/ 1130009 h 3270930"/>
                    <a:gd name="connsiteX145" fmla="*/ 186673 w 3280466"/>
                    <a:gd name="connsiteY145" fmla="*/ 1164492 h 3270930"/>
                    <a:gd name="connsiteX146" fmla="*/ 3093962 w 3280466"/>
                    <a:gd name="connsiteY146" fmla="*/ 2106234 h 3270930"/>
                    <a:gd name="connsiteX147" fmla="*/ 3200281 w 3280466"/>
                    <a:gd name="connsiteY147" fmla="*/ 2140717 h 3270930"/>
                    <a:gd name="connsiteX148" fmla="*/ 63556 w 3280466"/>
                    <a:gd name="connsiteY148" fmla="*/ 1184614 h 3270930"/>
                    <a:gd name="connsiteX149" fmla="*/ 171003 w 3280466"/>
                    <a:gd name="connsiteY149" fmla="*/ 1215263 h 3270930"/>
                    <a:gd name="connsiteX150" fmla="*/ 3109630 w 3280466"/>
                    <a:gd name="connsiteY150" fmla="*/ 2055463 h 3270930"/>
                    <a:gd name="connsiteX151" fmla="*/ 3217075 w 3280466"/>
                    <a:gd name="connsiteY151" fmla="*/ 2086112 h 3270930"/>
                    <a:gd name="connsiteX152" fmla="*/ 48687 w 3280466"/>
                    <a:gd name="connsiteY152" fmla="*/ 1239685 h 3270930"/>
                    <a:gd name="connsiteX153" fmla="*/ 157093 w 3280466"/>
                    <a:gd name="connsiteY153" fmla="*/ 1266664 h 3270930"/>
                    <a:gd name="connsiteX154" fmla="*/ 3123381 w 3280466"/>
                    <a:gd name="connsiteY154" fmla="*/ 2004063 h 3270930"/>
                    <a:gd name="connsiteX155" fmla="*/ 3231779 w 3280466"/>
                    <a:gd name="connsiteY155" fmla="*/ 2031041 h 3270930"/>
                    <a:gd name="connsiteX156" fmla="*/ 145101 w 3280466"/>
                    <a:gd name="connsiteY156" fmla="*/ 1318550 h 3270930"/>
                    <a:gd name="connsiteX157" fmla="*/ 35737 w 3280466"/>
                    <a:gd name="connsiteY157" fmla="*/ 1295406 h 3270930"/>
                    <a:gd name="connsiteX158" fmla="*/ 3135368 w 3280466"/>
                    <a:gd name="connsiteY158" fmla="*/ 1952176 h 3270930"/>
                    <a:gd name="connsiteX159" fmla="*/ 3244730 w 3280466"/>
                    <a:gd name="connsiteY159" fmla="*/ 1975320 h 3270930"/>
                    <a:gd name="connsiteX160" fmla="*/ 24864 w 3280466"/>
                    <a:gd name="connsiteY160" fmla="*/ 1351441 h 3270930"/>
                    <a:gd name="connsiteX161" fmla="*/ 135027 w 3280466"/>
                    <a:gd name="connsiteY161" fmla="*/ 1370752 h 3270930"/>
                    <a:gd name="connsiteX162" fmla="*/ 3145600 w 3280466"/>
                    <a:gd name="connsiteY162" fmla="*/ 1899975 h 3270930"/>
                    <a:gd name="connsiteX163" fmla="*/ 3255763 w 3280466"/>
                    <a:gd name="connsiteY163" fmla="*/ 1919286 h 3270930"/>
                    <a:gd name="connsiteX164" fmla="*/ 15909 w 3280466"/>
                    <a:gd name="connsiteY164" fmla="*/ 1407790 h 3270930"/>
                    <a:gd name="connsiteX165" fmla="*/ 126554 w 3280466"/>
                    <a:gd name="connsiteY165" fmla="*/ 1423277 h 3270930"/>
                    <a:gd name="connsiteX166" fmla="*/ 3153916 w 3280466"/>
                    <a:gd name="connsiteY166" fmla="*/ 1847449 h 3270930"/>
                    <a:gd name="connsiteX167" fmla="*/ 3264565 w 3280466"/>
                    <a:gd name="connsiteY167" fmla="*/ 1862936 h 3270930"/>
                    <a:gd name="connsiteX168" fmla="*/ 9035 w 3280466"/>
                    <a:gd name="connsiteY168" fmla="*/ 1464464 h 3270930"/>
                    <a:gd name="connsiteX169" fmla="*/ 120158 w 3280466"/>
                    <a:gd name="connsiteY169" fmla="*/ 1476117 h 3270930"/>
                    <a:gd name="connsiteX170" fmla="*/ 3160467 w 3280466"/>
                    <a:gd name="connsiteY170" fmla="*/ 1794609 h 3270930"/>
                    <a:gd name="connsiteX171" fmla="*/ 3271755 w 3280466"/>
                    <a:gd name="connsiteY171" fmla="*/ 1806262 h 3270930"/>
                    <a:gd name="connsiteX172" fmla="*/ 3917 w 3280466"/>
                    <a:gd name="connsiteY172" fmla="*/ 1521300 h 3270930"/>
                    <a:gd name="connsiteX173" fmla="*/ 115362 w 3280466"/>
                    <a:gd name="connsiteY173" fmla="*/ 1529120 h 3270930"/>
                    <a:gd name="connsiteX174" fmla="*/ 3165112 w 3280466"/>
                    <a:gd name="connsiteY174" fmla="*/ 1741606 h 3270930"/>
                    <a:gd name="connsiteX175" fmla="*/ 3276714 w 3280466"/>
                    <a:gd name="connsiteY175" fmla="*/ 1749426 h 3270930"/>
                    <a:gd name="connsiteX176" fmla="*/ 1039 w 3280466"/>
                    <a:gd name="connsiteY176" fmla="*/ 1578289 h 3270930"/>
                    <a:gd name="connsiteX177" fmla="*/ 112803 w 3280466"/>
                    <a:gd name="connsiteY177" fmla="*/ 1582122 h 3270930"/>
                    <a:gd name="connsiteX178" fmla="*/ 3167829 w 3280466"/>
                    <a:gd name="connsiteY178" fmla="*/ 1688604 h 3270930"/>
                    <a:gd name="connsiteX179" fmla="*/ 3279594 w 3280466"/>
                    <a:gd name="connsiteY179" fmla="*/ 1692437 h 3270930"/>
                    <a:gd name="connsiteX180" fmla="*/ 111845 w 3280466"/>
                    <a:gd name="connsiteY180" fmla="*/ 1635439 h 3270930"/>
                    <a:gd name="connsiteX181" fmla="*/ 81 w 3280466"/>
                    <a:gd name="connsiteY181" fmla="*/ 1635439 h 3270930"/>
                    <a:gd name="connsiteX182" fmla="*/ 3168783 w 3280466"/>
                    <a:gd name="connsiteY182" fmla="*/ 1635287 h 3270930"/>
                    <a:gd name="connsiteX183" fmla="*/ 3280548 w 3280466"/>
                    <a:gd name="connsiteY183" fmla="*/ 1635287 h 3270930"/>
                    <a:gd name="connsiteX184" fmla="*/ 1039 w 3280466"/>
                    <a:gd name="connsiteY184" fmla="*/ 1692437 h 3270930"/>
                    <a:gd name="connsiteX185" fmla="*/ 112803 w 3280466"/>
                    <a:gd name="connsiteY185" fmla="*/ 1688604 h 3270930"/>
                    <a:gd name="connsiteX186" fmla="*/ 3167829 w 3280466"/>
                    <a:gd name="connsiteY186" fmla="*/ 1582122 h 3270930"/>
                    <a:gd name="connsiteX187" fmla="*/ 3279594 w 3280466"/>
                    <a:gd name="connsiteY187" fmla="*/ 1578289 h 3270930"/>
                    <a:gd name="connsiteX188" fmla="*/ 3917 w 3280466"/>
                    <a:gd name="connsiteY188" fmla="*/ 1749426 h 3270930"/>
                    <a:gd name="connsiteX189" fmla="*/ 115362 w 3280466"/>
                    <a:gd name="connsiteY189" fmla="*/ 1741606 h 3270930"/>
                    <a:gd name="connsiteX190" fmla="*/ 3165112 w 3280466"/>
                    <a:gd name="connsiteY190" fmla="*/ 1529120 h 3270930"/>
                    <a:gd name="connsiteX191" fmla="*/ 3276714 w 3280466"/>
                    <a:gd name="connsiteY191" fmla="*/ 1521300 h 3270930"/>
                    <a:gd name="connsiteX192" fmla="*/ 9035 w 3280466"/>
                    <a:gd name="connsiteY192" fmla="*/ 1806262 h 3270930"/>
                    <a:gd name="connsiteX193" fmla="*/ 120158 w 3280466"/>
                    <a:gd name="connsiteY193" fmla="*/ 1794609 h 3270930"/>
                    <a:gd name="connsiteX194" fmla="*/ 3160467 w 3280466"/>
                    <a:gd name="connsiteY194" fmla="*/ 1476117 h 3270930"/>
                    <a:gd name="connsiteX195" fmla="*/ 3271755 w 3280466"/>
                    <a:gd name="connsiteY195" fmla="*/ 1464464 h 3270930"/>
                    <a:gd name="connsiteX196" fmla="*/ 15909 w 3280466"/>
                    <a:gd name="connsiteY196" fmla="*/ 1862936 h 3270930"/>
                    <a:gd name="connsiteX197" fmla="*/ 126554 w 3280466"/>
                    <a:gd name="connsiteY197" fmla="*/ 1847449 h 3270930"/>
                    <a:gd name="connsiteX198" fmla="*/ 3153916 w 3280466"/>
                    <a:gd name="connsiteY198" fmla="*/ 1423277 h 3270930"/>
                    <a:gd name="connsiteX199" fmla="*/ 3264718 w 3280466"/>
                    <a:gd name="connsiteY199" fmla="*/ 1407790 h 3270930"/>
                    <a:gd name="connsiteX200" fmla="*/ 24864 w 3280466"/>
                    <a:gd name="connsiteY200" fmla="*/ 1919448 h 3270930"/>
                    <a:gd name="connsiteX201" fmla="*/ 134868 w 3280466"/>
                    <a:gd name="connsiteY201" fmla="*/ 1900137 h 3270930"/>
                    <a:gd name="connsiteX202" fmla="*/ 3145600 w 3280466"/>
                    <a:gd name="connsiteY202" fmla="*/ 1370752 h 3270930"/>
                    <a:gd name="connsiteX203" fmla="*/ 3255763 w 3280466"/>
                    <a:gd name="connsiteY203" fmla="*/ 1351441 h 3270930"/>
                    <a:gd name="connsiteX204" fmla="*/ 35895 w 3280466"/>
                    <a:gd name="connsiteY204" fmla="*/ 1975482 h 3270930"/>
                    <a:gd name="connsiteX205" fmla="*/ 145261 w 3280466"/>
                    <a:gd name="connsiteY205" fmla="*/ 1952338 h 3270930"/>
                    <a:gd name="connsiteX206" fmla="*/ 3135368 w 3280466"/>
                    <a:gd name="connsiteY206" fmla="*/ 1318550 h 3270930"/>
                    <a:gd name="connsiteX207" fmla="*/ 3244730 w 3280466"/>
                    <a:gd name="connsiteY207" fmla="*/ 1295406 h 3270930"/>
                    <a:gd name="connsiteX208" fmla="*/ 157093 w 3280466"/>
                    <a:gd name="connsiteY208" fmla="*/ 2004063 h 3270930"/>
                    <a:gd name="connsiteX209" fmla="*/ 48687 w 3280466"/>
                    <a:gd name="connsiteY209" fmla="*/ 2031041 h 3270930"/>
                    <a:gd name="connsiteX210" fmla="*/ 3123381 w 3280466"/>
                    <a:gd name="connsiteY210" fmla="*/ 1266664 h 3270930"/>
                    <a:gd name="connsiteX211" fmla="*/ 3231942 w 3280466"/>
                    <a:gd name="connsiteY211" fmla="*/ 1239685 h 3270930"/>
                    <a:gd name="connsiteX212" fmla="*/ 63556 w 3280466"/>
                    <a:gd name="connsiteY212" fmla="*/ 2086112 h 3270930"/>
                    <a:gd name="connsiteX213" fmla="*/ 171003 w 3280466"/>
                    <a:gd name="connsiteY213" fmla="*/ 2055463 h 3270930"/>
                    <a:gd name="connsiteX214" fmla="*/ 3109630 w 3280466"/>
                    <a:gd name="connsiteY214" fmla="*/ 1215263 h 3270930"/>
                    <a:gd name="connsiteX215" fmla="*/ 3217075 w 3280466"/>
                    <a:gd name="connsiteY215" fmla="*/ 1184452 h 3270930"/>
                    <a:gd name="connsiteX216" fmla="*/ 80346 w 3280466"/>
                    <a:gd name="connsiteY216" fmla="*/ 2140717 h 3270930"/>
                    <a:gd name="connsiteX217" fmla="*/ 186673 w 3280466"/>
                    <a:gd name="connsiteY217" fmla="*/ 2106234 h 3270930"/>
                    <a:gd name="connsiteX218" fmla="*/ 3200281 w 3280466"/>
                    <a:gd name="connsiteY218" fmla="*/ 1130009 h 3270930"/>
                    <a:gd name="connsiteX219" fmla="*/ 3093962 w 3280466"/>
                    <a:gd name="connsiteY219" fmla="*/ 1164492 h 3270930"/>
                    <a:gd name="connsiteX220" fmla="*/ 203941 w 3280466"/>
                    <a:gd name="connsiteY220" fmla="*/ 2156681 h 3270930"/>
                    <a:gd name="connsiteX221" fmla="*/ 98894 w 3280466"/>
                    <a:gd name="connsiteY221" fmla="*/ 2194835 h 3270930"/>
                    <a:gd name="connsiteX222" fmla="*/ 3076529 w 3280466"/>
                    <a:gd name="connsiteY222" fmla="*/ 1114046 h 3270930"/>
                    <a:gd name="connsiteX223" fmla="*/ 3181581 w 3280466"/>
                    <a:gd name="connsiteY223" fmla="*/ 1075891 h 3270930"/>
                    <a:gd name="connsiteX224" fmla="*/ 119358 w 3280466"/>
                    <a:gd name="connsiteY224" fmla="*/ 2247990 h 3270930"/>
                    <a:gd name="connsiteX225" fmla="*/ 222967 w 3280466"/>
                    <a:gd name="connsiteY225" fmla="*/ 2206164 h 3270930"/>
                    <a:gd name="connsiteX226" fmla="*/ 3057505 w 3280466"/>
                    <a:gd name="connsiteY226" fmla="*/ 1064400 h 3270930"/>
                    <a:gd name="connsiteX227" fmla="*/ 3161106 w 3280466"/>
                    <a:gd name="connsiteY227" fmla="*/ 1022574 h 3270930"/>
                    <a:gd name="connsiteX228" fmla="*/ 141744 w 3280466"/>
                    <a:gd name="connsiteY228" fmla="*/ 2300678 h 3270930"/>
                    <a:gd name="connsiteX229" fmla="*/ 243913 w 3280466"/>
                    <a:gd name="connsiteY229" fmla="*/ 2255343 h 3270930"/>
                    <a:gd name="connsiteX230" fmla="*/ 3036554 w 3280466"/>
                    <a:gd name="connsiteY230" fmla="*/ 1015546 h 3270930"/>
                    <a:gd name="connsiteX231" fmla="*/ 3138725 w 3280466"/>
                    <a:gd name="connsiteY231" fmla="*/ 970210 h 3270930"/>
                    <a:gd name="connsiteX232" fmla="*/ 166047 w 3280466"/>
                    <a:gd name="connsiteY232" fmla="*/ 2352403 h 3270930"/>
                    <a:gd name="connsiteX233" fmla="*/ 266458 w 3280466"/>
                    <a:gd name="connsiteY233" fmla="*/ 2303548 h 3270930"/>
                    <a:gd name="connsiteX234" fmla="*/ 3114579 w 3280466"/>
                    <a:gd name="connsiteY234" fmla="*/ 918324 h 3270930"/>
                    <a:gd name="connsiteX235" fmla="*/ 3014010 w 3280466"/>
                    <a:gd name="connsiteY235" fmla="*/ 967178 h 3270930"/>
                    <a:gd name="connsiteX236" fmla="*/ 191949 w 3280466"/>
                    <a:gd name="connsiteY236" fmla="*/ 2403164 h 3270930"/>
                    <a:gd name="connsiteX237" fmla="*/ 290602 w 3280466"/>
                    <a:gd name="connsiteY237" fmla="*/ 2350801 h 3270930"/>
                    <a:gd name="connsiteX238" fmla="*/ 2989864 w 3280466"/>
                    <a:gd name="connsiteY238" fmla="*/ 919926 h 3270930"/>
                    <a:gd name="connsiteX239" fmla="*/ 3088679 w 3280466"/>
                    <a:gd name="connsiteY239" fmla="*/ 867562 h 3270930"/>
                    <a:gd name="connsiteX240" fmla="*/ 219770 w 3280466"/>
                    <a:gd name="connsiteY240" fmla="*/ 2453134 h 3270930"/>
                    <a:gd name="connsiteX241" fmla="*/ 316504 w 3280466"/>
                    <a:gd name="connsiteY241" fmla="*/ 2397423 h 3270930"/>
                    <a:gd name="connsiteX242" fmla="*/ 2963964 w 3280466"/>
                    <a:gd name="connsiteY242" fmla="*/ 873303 h 3270930"/>
                    <a:gd name="connsiteX243" fmla="*/ 3060862 w 3280466"/>
                    <a:gd name="connsiteY243" fmla="*/ 817592 h 3270930"/>
                    <a:gd name="connsiteX244" fmla="*/ 249190 w 3280466"/>
                    <a:gd name="connsiteY244" fmla="*/ 2502150 h 3270930"/>
                    <a:gd name="connsiteX245" fmla="*/ 344005 w 3280466"/>
                    <a:gd name="connsiteY245" fmla="*/ 2443083 h 3270930"/>
                    <a:gd name="connsiteX246" fmla="*/ 2936461 w 3280466"/>
                    <a:gd name="connsiteY246" fmla="*/ 827806 h 3270930"/>
                    <a:gd name="connsiteX247" fmla="*/ 3031280 w 3280466"/>
                    <a:gd name="connsiteY247" fmla="*/ 768738 h 3270930"/>
                    <a:gd name="connsiteX248" fmla="*/ 280368 w 3280466"/>
                    <a:gd name="connsiteY248" fmla="*/ 2549879 h 3270930"/>
                    <a:gd name="connsiteX249" fmla="*/ 373105 w 3280466"/>
                    <a:gd name="connsiteY249" fmla="*/ 2487617 h 3270930"/>
                    <a:gd name="connsiteX250" fmla="*/ 2907528 w 3280466"/>
                    <a:gd name="connsiteY250" fmla="*/ 783109 h 3270930"/>
                    <a:gd name="connsiteX251" fmla="*/ 3000259 w 3280466"/>
                    <a:gd name="connsiteY251" fmla="*/ 720685 h 3270930"/>
                    <a:gd name="connsiteX252" fmla="*/ 313306 w 3280466"/>
                    <a:gd name="connsiteY252" fmla="*/ 2596654 h 3270930"/>
                    <a:gd name="connsiteX253" fmla="*/ 403804 w 3280466"/>
                    <a:gd name="connsiteY253" fmla="*/ 2531197 h 3270930"/>
                    <a:gd name="connsiteX254" fmla="*/ 2967320 w 3280466"/>
                    <a:gd name="connsiteY254" fmla="*/ 674072 h 3270930"/>
                    <a:gd name="connsiteX255" fmla="*/ 2876831 w 3280466"/>
                    <a:gd name="connsiteY255" fmla="*/ 739681 h 3270930"/>
                    <a:gd name="connsiteX256" fmla="*/ 347682 w 3280466"/>
                    <a:gd name="connsiteY256" fmla="*/ 2642314 h 3270930"/>
                    <a:gd name="connsiteX257" fmla="*/ 435782 w 3280466"/>
                    <a:gd name="connsiteY257" fmla="*/ 2573662 h 3270930"/>
                    <a:gd name="connsiteX258" fmla="*/ 2932790 w 3280466"/>
                    <a:gd name="connsiteY258" fmla="*/ 628412 h 3270930"/>
                    <a:gd name="connsiteX259" fmla="*/ 2844694 w 3280466"/>
                    <a:gd name="connsiteY259" fmla="*/ 697064 h 3270930"/>
                    <a:gd name="connsiteX260" fmla="*/ 383818 w 3280466"/>
                    <a:gd name="connsiteY260" fmla="*/ 2686695 h 3270930"/>
                    <a:gd name="connsiteX261" fmla="*/ 469518 w 3280466"/>
                    <a:gd name="connsiteY261" fmla="*/ 2615012 h 3270930"/>
                    <a:gd name="connsiteX262" fmla="*/ 2811107 w 3280466"/>
                    <a:gd name="connsiteY262" fmla="*/ 655715 h 3270930"/>
                    <a:gd name="connsiteX263" fmla="*/ 2896810 w 3280466"/>
                    <a:gd name="connsiteY263" fmla="*/ 584031 h 3270930"/>
                    <a:gd name="connsiteX264" fmla="*/ 504374 w 3280466"/>
                    <a:gd name="connsiteY264" fmla="*/ 2655083 h 3270930"/>
                    <a:gd name="connsiteX265" fmla="*/ 421391 w 3280466"/>
                    <a:gd name="connsiteY265" fmla="*/ 2729637 h 3270930"/>
                    <a:gd name="connsiteX266" fmla="*/ 2776100 w 3280466"/>
                    <a:gd name="connsiteY266" fmla="*/ 615643 h 3270930"/>
                    <a:gd name="connsiteX267" fmla="*/ 2859237 w 3280466"/>
                    <a:gd name="connsiteY267" fmla="*/ 541089 h 3270930"/>
                    <a:gd name="connsiteX268" fmla="*/ 460405 w 3280466"/>
                    <a:gd name="connsiteY268" fmla="*/ 2771463 h 3270930"/>
                    <a:gd name="connsiteX269" fmla="*/ 540830 w 3280466"/>
                    <a:gd name="connsiteY269" fmla="*/ 2694038 h 3270930"/>
                    <a:gd name="connsiteX270" fmla="*/ 2739805 w 3280466"/>
                    <a:gd name="connsiteY270" fmla="*/ 576688 h 3270930"/>
                    <a:gd name="connsiteX271" fmla="*/ 2820224 w 3280466"/>
                    <a:gd name="connsiteY271" fmla="*/ 499263 h 3270930"/>
                    <a:gd name="connsiteX272" fmla="*/ 500857 w 3280466"/>
                    <a:gd name="connsiteY272" fmla="*/ 2811859 h 3270930"/>
                    <a:gd name="connsiteX273" fmla="*/ 578564 w 3280466"/>
                    <a:gd name="connsiteY273" fmla="*/ 2731716 h 3270930"/>
                    <a:gd name="connsiteX274" fmla="*/ 2702070 w 3280466"/>
                    <a:gd name="connsiteY274" fmla="*/ 539010 h 3270930"/>
                    <a:gd name="connsiteX275" fmla="*/ 2779771 w 3280466"/>
                    <a:gd name="connsiteY275" fmla="*/ 458877 h 3270930"/>
                    <a:gd name="connsiteX276" fmla="*/ 617576 w 3280466"/>
                    <a:gd name="connsiteY276" fmla="*/ 2767954 h 3270930"/>
                    <a:gd name="connsiteX277" fmla="*/ 542748 w 3280466"/>
                    <a:gd name="connsiteY277" fmla="*/ 2850804 h 3270930"/>
                    <a:gd name="connsiteX278" fmla="*/ 2663057 w 3280466"/>
                    <a:gd name="connsiteY278" fmla="*/ 502773 h 3270930"/>
                    <a:gd name="connsiteX279" fmla="*/ 2737878 w 3280466"/>
                    <a:gd name="connsiteY279" fmla="*/ 419922 h 3270930"/>
                    <a:gd name="connsiteX280" fmla="*/ 585918 w 3280466"/>
                    <a:gd name="connsiteY280" fmla="*/ 2888320 h 3270930"/>
                    <a:gd name="connsiteX281" fmla="*/ 657709 w 3280466"/>
                    <a:gd name="connsiteY281" fmla="*/ 2802914 h 3270930"/>
                    <a:gd name="connsiteX282" fmla="*/ 2622757 w 3280466"/>
                    <a:gd name="connsiteY282" fmla="*/ 467975 h 3270930"/>
                    <a:gd name="connsiteX283" fmla="*/ 2694555 w 3280466"/>
                    <a:gd name="connsiteY283" fmla="*/ 382568 h 3270930"/>
                    <a:gd name="connsiteX284" fmla="*/ 630369 w 3280466"/>
                    <a:gd name="connsiteY284" fmla="*/ 2924243 h 3270930"/>
                    <a:gd name="connsiteX285" fmla="*/ 699120 w 3280466"/>
                    <a:gd name="connsiteY285" fmla="*/ 2836443 h 3270930"/>
                    <a:gd name="connsiteX286" fmla="*/ 2581350 w 3280466"/>
                    <a:gd name="connsiteY286" fmla="*/ 434445 h 3270930"/>
                    <a:gd name="connsiteX287" fmla="*/ 2650259 w 3280466"/>
                    <a:gd name="connsiteY287" fmla="*/ 346645 h 3270930"/>
                    <a:gd name="connsiteX288" fmla="*/ 676096 w 3280466"/>
                    <a:gd name="connsiteY288" fmla="*/ 2958564 h 3270930"/>
                    <a:gd name="connsiteX289" fmla="*/ 741812 w 3280466"/>
                    <a:gd name="connsiteY289" fmla="*/ 2868370 h 3270930"/>
                    <a:gd name="connsiteX290" fmla="*/ 2538657 w 3280466"/>
                    <a:gd name="connsiteY290" fmla="*/ 402356 h 3270930"/>
                    <a:gd name="connsiteX291" fmla="*/ 2604371 w 3280466"/>
                    <a:gd name="connsiteY291" fmla="*/ 312162 h 3270930"/>
                    <a:gd name="connsiteX292" fmla="*/ 723105 w 3280466"/>
                    <a:gd name="connsiteY292" fmla="*/ 2991293 h 3270930"/>
                    <a:gd name="connsiteX293" fmla="*/ 785621 w 3280466"/>
                    <a:gd name="connsiteY293" fmla="*/ 2898858 h 3270930"/>
                    <a:gd name="connsiteX294" fmla="*/ 2495009 w 3280466"/>
                    <a:gd name="connsiteY294" fmla="*/ 371869 h 3270930"/>
                    <a:gd name="connsiteX295" fmla="*/ 2557529 w 3280466"/>
                    <a:gd name="connsiteY295" fmla="*/ 279434 h 3270930"/>
                    <a:gd name="connsiteX296" fmla="*/ 771071 w 3280466"/>
                    <a:gd name="connsiteY296" fmla="*/ 3022428 h 3270930"/>
                    <a:gd name="connsiteX297" fmla="*/ 830231 w 3280466"/>
                    <a:gd name="connsiteY297" fmla="*/ 2927914 h 3270930"/>
                    <a:gd name="connsiteX298" fmla="*/ 2450237 w 3280466"/>
                    <a:gd name="connsiteY298" fmla="*/ 342974 h 3270930"/>
                    <a:gd name="connsiteX299" fmla="*/ 2509562 w 3280466"/>
                    <a:gd name="connsiteY299" fmla="*/ 248460 h 3270930"/>
                    <a:gd name="connsiteX300" fmla="*/ 820157 w 3280466"/>
                    <a:gd name="connsiteY300" fmla="*/ 3051800 h 3270930"/>
                    <a:gd name="connsiteX301" fmla="*/ 875955 w 3280466"/>
                    <a:gd name="connsiteY301" fmla="*/ 2955217 h 3270930"/>
                    <a:gd name="connsiteX302" fmla="*/ 2404510 w 3280466"/>
                    <a:gd name="connsiteY302" fmla="*/ 315509 h 3270930"/>
                    <a:gd name="connsiteX303" fmla="*/ 2460469 w 3280466"/>
                    <a:gd name="connsiteY303" fmla="*/ 218926 h 3270930"/>
                    <a:gd name="connsiteX304" fmla="*/ 870205 w 3280466"/>
                    <a:gd name="connsiteY304" fmla="*/ 3079417 h 3270930"/>
                    <a:gd name="connsiteX305" fmla="*/ 922645 w 3280466"/>
                    <a:gd name="connsiteY305" fmla="*/ 2981079 h 3270930"/>
                    <a:gd name="connsiteX306" fmla="*/ 2357821 w 3280466"/>
                    <a:gd name="connsiteY306" fmla="*/ 289809 h 3270930"/>
                    <a:gd name="connsiteX307" fmla="*/ 2410270 w 3280466"/>
                    <a:gd name="connsiteY307" fmla="*/ 191309 h 3270930"/>
                    <a:gd name="connsiteX308" fmla="*/ 921205 w 3280466"/>
                    <a:gd name="connsiteY308" fmla="*/ 3105441 h 3270930"/>
                    <a:gd name="connsiteX309" fmla="*/ 970135 w 3280466"/>
                    <a:gd name="connsiteY309" fmla="*/ 3005339 h 3270930"/>
                    <a:gd name="connsiteX310" fmla="*/ 2310330 w 3280466"/>
                    <a:gd name="connsiteY310" fmla="*/ 265549 h 3270930"/>
                    <a:gd name="connsiteX311" fmla="*/ 2359261 w 3280466"/>
                    <a:gd name="connsiteY311" fmla="*/ 165285 h 3270930"/>
                    <a:gd name="connsiteX312" fmla="*/ 973177 w 3280466"/>
                    <a:gd name="connsiteY312" fmla="*/ 3129549 h 3270930"/>
                    <a:gd name="connsiteX313" fmla="*/ 1018579 w 3280466"/>
                    <a:gd name="connsiteY313" fmla="*/ 3027692 h 3270930"/>
                    <a:gd name="connsiteX314" fmla="*/ 2261886 w 3280466"/>
                    <a:gd name="connsiteY314" fmla="*/ 243034 h 3270930"/>
                    <a:gd name="connsiteX315" fmla="*/ 2307298 w 3280466"/>
                    <a:gd name="connsiteY315" fmla="*/ 141187 h 3270930"/>
                    <a:gd name="connsiteX316" fmla="*/ 1025779 w 3280466"/>
                    <a:gd name="connsiteY316" fmla="*/ 3151730 h 3270930"/>
                    <a:gd name="connsiteX317" fmla="*/ 1067672 w 3280466"/>
                    <a:gd name="connsiteY317" fmla="*/ 3048443 h 3270930"/>
                    <a:gd name="connsiteX318" fmla="*/ 2212803 w 3280466"/>
                    <a:gd name="connsiteY318" fmla="*/ 222283 h 3270930"/>
                    <a:gd name="connsiteX319" fmla="*/ 2254696 w 3280466"/>
                    <a:gd name="connsiteY319" fmla="*/ 118834 h 3270930"/>
                    <a:gd name="connsiteX320" fmla="*/ 1079344 w 3280466"/>
                    <a:gd name="connsiteY320" fmla="*/ 3172329 h 3270930"/>
                    <a:gd name="connsiteX321" fmla="*/ 1117556 w 3280466"/>
                    <a:gd name="connsiteY321" fmla="*/ 3067602 h 3270930"/>
                    <a:gd name="connsiteX322" fmla="*/ 2201293 w 3280466"/>
                    <a:gd name="connsiteY322" fmla="*/ 98398 h 3270930"/>
                    <a:gd name="connsiteX323" fmla="*/ 2163072 w 3280466"/>
                    <a:gd name="connsiteY323" fmla="*/ 203125 h 3270930"/>
                    <a:gd name="connsiteX324" fmla="*/ 1133386 w 3280466"/>
                    <a:gd name="connsiteY324" fmla="*/ 3190848 h 3270930"/>
                    <a:gd name="connsiteX325" fmla="*/ 1167917 w 3280466"/>
                    <a:gd name="connsiteY325" fmla="*/ 3084843 h 3270930"/>
                    <a:gd name="connsiteX326" fmla="*/ 2112549 w 3280466"/>
                    <a:gd name="connsiteY326" fmla="*/ 185883 h 3270930"/>
                    <a:gd name="connsiteX327" fmla="*/ 2147089 w 3280466"/>
                    <a:gd name="connsiteY327" fmla="*/ 79878 h 3270930"/>
                    <a:gd name="connsiteX328" fmla="*/ 1188229 w 3280466"/>
                    <a:gd name="connsiteY328" fmla="*/ 3207612 h 3270930"/>
                    <a:gd name="connsiteX329" fmla="*/ 1219079 w 3280466"/>
                    <a:gd name="connsiteY329" fmla="*/ 3100492 h 3270930"/>
                    <a:gd name="connsiteX330" fmla="*/ 2061549 w 3280466"/>
                    <a:gd name="connsiteY330" fmla="*/ 170396 h 3270930"/>
                    <a:gd name="connsiteX331" fmla="*/ 2092408 w 3280466"/>
                    <a:gd name="connsiteY331" fmla="*/ 63276 h 3270930"/>
                    <a:gd name="connsiteX332" fmla="*/ 1270565 w 3280466"/>
                    <a:gd name="connsiteY332" fmla="*/ 3114215 h 3270930"/>
                    <a:gd name="connsiteX333" fmla="*/ 1243549 w 3280466"/>
                    <a:gd name="connsiteY333" fmla="*/ 3222298 h 3270930"/>
                    <a:gd name="connsiteX334" fmla="*/ 2010063 w 3280466"/>
                    <a:gd name="connsiteY334" fmla="*/ 156664 h 3270930"/>
                    <a:gd name="connsiteX335" fmla="*/ 2037079 w 3280466"/>
                    <a:gd name="connsiteY335" fmla="*/ 48428 h 3270930"/>
                    <a:gd name="connsiteX336" fmla="*/ 1299193 w 3280466"/>
                    <a:gd name="connsiteY336" fmla="*/ 3235230 h 3270930"/>
                    <a:gd name="connsiteX337" fmla="*/ 1322376 w 3280466"/>
                    <a:gd name="connsiteY337" fmla="*/ 3126192 h 3270930"/>
                    <a:gd name="connsiteX338" fmla="*/ 1958100 w 3280466"/>
                    <a:gd name="connsiteY338" fmla="*/ 144696 h 3270930"/>
                    <a:gd name="connsiteX339" fmla="*/ 1981282 w 3280466"/>
                    <a:gd name="connsiteY339" fmla="*/ 35659 h 3270930"/>
                    <a:gd name="connsiteX340" fmla="*/ 1355466 w 3280466"/>
                    <a:gd name="connsiteY340" fmla="*/ 3246082 h 3270930"/>
                    <a:gd name="connsiteX341" fmla="*/ 1374815 w 3280466"/>
                    <a:gd name="connsiteY341" fmla="*/ 3136405 h 3270930"/>
                    <a:gd name="connsiteX342" fmla="*/ 1905650 w 3280466"/>
                    <a:gd name="connsiteY342" fmla="*/ 134483 h 3270930"/>
                    <a:gd name="connsiteX343" fmla="*/ 1924999 w 3280466"/>
                    <a:gd name="connsiteY343" fmla="*/ 24645 h 3270930"/>
                    <a:gd name="connsiteX344" fmla="*/ 1412073 w 3280466"/>
                    <a:gd name="connsiteY344" fmla="*/ 3255027 h 3270930"/>
                    <a:gd name="connsiteX345" fmla="*/ 1427579 w 3280466"/>
                    <a:gd name="connsiteY345" fmla="*/ 3144712 h 3270930"/>
                    <a:gd name="connsiteX346" fmla="*/ 1853048 w 3280466"/>
                    <a:gd name="connsiteY346" fmla="*/ 126177 h 3270930"/>
                    <a:gd name="connsiteX347" fmla="*/ 1868554 w 3280466"/>
                    <a:gd name="connsiteY347" fmla="*/ 15700 h 3270930"/>
                    <a:gd name="connsiteX348" fmla="*/ 1468833 w 3280466"/>
                    <a:gd name="connsiteY348" fmla="*/ 3261883 h 3270930"/>
                    <a:gd name="connsiteX349" fmla="*/ 1480506 w 3280466"/>
                    <a:gd name="connsiteY349" fmla="*/ 3151101 h 3270930"/>
                    <a:gd name="connsiteX350" fmla="*/ 1811633 w 3280466"/>
                    <a:gd name="connsiteY350" fmla="*/ 8843 h 3270930"/>
                    <a:gd name="connsiteX351" fmla="*/ 1799970 w 3280466"/>
                    <a:gd name="connsiteY351" fmla="*/ 119788 h 3270930"/>
                    <a:gd name="connsiteX352" fmla="*/ 1525917 w 3280466"/>
                    <a:gd name="connsiteY352" fmla="*/ 3266842 h 3270930"/>
                    <a:gd name="connsiteX353" fmla="*/ 1533746 w 3280466"/>
                    <a:gd name="connsiteY353" fmla="*/ 3155726 h 3270930"/>
                    <a:gd name="connsiteX354" fmla="*/ 1746881 w 3280466"/>
                    <a:gd name="connsiteY354" fmla="*/ 115000 h 3270930"/>
                    <a:gd name="connsiteX355" fmla="*/ 1754720 w 3280466"/>
                    <a:gd name="connsiteY355" fmla="*/ 3731 h 3270930"/>
                    <a:gd name="connsiteX356" fmla="*/ 1586987 w 3280466"/>
                    <a:gd name="connsiteY356" fmla="*/ 3158444 h 3270930"/>
                    <a:gd name="connsiteX357" fmla="*/ 1583154 w 3280466"/>
                    <a:gd name="connsiteY357" fmla="*/ 3269875 h 3270930"/>
                    <a:gd name="connsiteX358" fmla="*/ 1693641 w 3280466"/>
                    <a:gd name="connsiteY358" fmla="*/ 112283 h 3270930"/>
                    <a:gd name="connsiteX359" fmla="*/ 1697474 w 3280466"/>
                    <a:gd name="connsiteY359" fmla="*/ 852 h 3270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</a:cxnLst>
                  <a:rect l="l" t="t" r="r" b="b"/>
                  <a:pathLst>
                    <a:path w="3280466" h="3270930">
                      <a:moveTo>
                        <a:pt x="1640238" y="-102"/>
                      </a:moveTo>
                      <a:lnTo>
                        <a:pt x="1640238" y="111329"/>
                      </a:lnTo>
                      <a:moveTo>
                        <a:pt x="1640238" y="3159397"/>
                      </a:moveTo>
                      <a:lnTo>
                        <a:pt x="1640238" y="3270828"/>
                      </a:lnTo>
                      <a:moveTo>
                        <a:pt x="1582992" y="852"/>
                      </a:moveTo>
                      <a:lnTo>
                        <a:pt x="1586835" y="112283"/>
                      </a:lnTo>
                      <a:moveTo>
                        <a:pt x="1697474" y="3269875"/>
                      </a:moveTo>
                      <a:lnTo>
                        <a:pt x="1693641" y="3158444"/>
                      </a:lnTo>
                      <a:moveTo>
                        <a:pt x="1525917" y="3894"/>
                      </a:moveTo>
                      <a:lnTo>
                        <a:pt x="1533746" y="115163"/>
                      </a:lnTo>
                      <a:moveTo>
                        <a:pt x="1746881" y="3155726"/>
                      </a:moveTo>
                      <a:lnTo>
                        <a:pt x="1754720" y="3266995"/>
                      </a:lnTo>
                      <a:moveTo>
                        <a:pt x="1468833" y="8843"/>
                      </a:moveTo>
                      <a:lnTo>
                        <a:pt x="1480506" y="119635"/>
                      </a:lnTo>
                      <a:moveTo>
                        <a:pt x="1800122" y="3151101"/>
                      </a:moveTo>
                      <a:lnTo>
                        <a:pt x="1811795" y="3261883"/>
                      </a:lnTo>
                      <a:moveTo>
                        <a:pt x="1412073" y="15862"/>
                      </a:moveTo>
                      <a:lnTo>
                        <a:pt x="1427579" y="126177"/>
                      </a:lnTo>
                      <a:moveTo>
                        <a:pt x="1853048" y="3144549"/>
                      </a:moveTo>
                      <a:lnTo>
                        <a:pt x="1868554" y="3254864"/>
                      </a:lnTo>
                      <a:moveTo>
                        <a:pt x="1355466" y="24807"/>
                      </a:moveTo>
                      <a:lnTo>
                        <a:pt x="1374815" y="134636"/>
                      </a:lnTo>
                      <a:moveTo>
                        <a:pt x="1905650" y="3136253"/>
                      </a:moveTo>
                      <a:lnTo>
                        <a:pt x="1924999" y="3246082"/>
                      </a:lnTo>
                      <a:moveTo>
                        <a:pt x="1322538" y="144696"/>
                      </a:moveTo>
                      <a:lnTo>
                        <a:pt x="1299346" y="35659"/>
                      </a:lnTo>
                      <a:moveTo>
                        <a:pt x="1958100" y="3126030"/>
                      </a:moveTo>
                      <a:lnTo>
                        <a:pt x="1981444" y="3235067"/>
                      </a:lnTo>
                      <a:moveTo>
                        <a:pt x="1243549" y="48428"/>
                      </a:moveTo>
                      <a:lnTo>
                        <a:pt x="1270565" y="156512"/>
                      </a:lnTo>
                      <a:moveTo>
                        <a:pt x="2010063" y="3114215"/>
                      </a:moveTo>
                      <a:lnTo>
                        <a:pt x="2037079" y="3222298"/>
                      </a:lnTo>
                      <a:moveTo>
                        <a:pt x="1218926" y="170396"/>
                      </a:moveTo>
                      <a:lnTo>
                        <a:pt x="1188067" y="63276"/>
                      </a:lnTo>
                      <a:moveTo>
                        <a:pt x="2061549" y="3100329"/>
                      </a:moveTo>
                      <a:lnTo>
                        <a:pt x="2092408" y="3207450"/>
                      </a:lnTo>
                      <a:moveTo>
                        <a:pt x="1133386" y="79878"/>
                      </a:moveTo>
                      <a:lnTo>
                        <a:pt x="1167917" y="185883"/>
                      </a:lnTo>
                      <a:moveTo>
                        <a:pt x="2112549" y="3084843"/>
                      </a:moveTo>
                      <a:lnTo>
                        <a:pt x="2147089" y="3190848"/>
                      </a:lnTo>
                      <a:moveTo>
                        <a:pt x="1079344" y="98560"/>
                      </a:moveTo>
                      <a:lnTo>
                        <a:pt x="1117556" y="203287"/>
                      </a:lnTo>
                      <a:moveTo>
                        <a:pt x="2163072" y="3067439"/>
                      </a:moveTo>
                      <a:lnTo>
                        <a:pt x="2201293" y="3172166"/>
                      </a:lnTo>
                      <a:moveTo>
                        <a:pt x="1025779" y="118996"/>
                      </a:moveTo>
                      <a:lnTo>
                        <a:pt x="1067672" y="222283"/>
                      </a:lnTo>
                      <a:moveTo>
                        <a:pt x="2212803" y="3048443"/>
                      </a:moveTo>
                      <a:lnTo>
                        <a:pt x="2254696" y="3151730"/>
                      </a:lnTo>
                      <a:moveTo>
                        <a:pt x="973177" y="141340"/>
                      </a:moveTo>
                      <a:lnTo>
                        <a:pt x="1018579" y="243196"/>
                      </a:lnTo>
                      <a:moveTo>
                        <a:pt x="2262049" y="3027692"/>
                      </a:moveTo>
                      <a:lnTo>
                        <a:pt x="2307460" y="3129549"/>
                      </a:lnTo>
                      <a:moveTo>
                        <a:pt x="921205" y="165447"/>
                      </a:moveTo>
                      <a:lnTo>
                        <a:pt x="970297" y="265702"/>
                      </a:lnTo>
                      <a:moveTo>
                        <a:pt x="2310330" y="3005187"/>
                      </a:moveTo>
                      <a:lnTo>
                        <a:pt x="2359423" y="3105441"/>
                      </a:lnTo>
                      <a:moveTo>
                        <a:pt x="870205" y="191309"/>
                      </a:moveTo>
                      <a:lnTo>
                        <a:pt x="922645" y="289809"/>
                      </a:lnTo>
                      <a:moveTo>
                        <a:pt x="2357821" y="2981079"/>
                      </a:moveTo>
                      <a:lnTo>
                        <a:pt x="2410270" y="3079579"/>
                      </a:lnTo>
                      <a:moveTo>
                        <a:pt x="820157" y="218926"/>
                      </a:moveTo>
                      <a:lnTo>
                        <a:pt x="876118" y="315509"/>
                      </a:lnTo>
                      <a:moveTo>
                        <a:pt x="2404510" y="2955217"/>
                      </a:moveTo>
                      <a:lnTo>
                        <a:pt x="2460469" y="3051800"/>
                      </a:lnTo>
                      <a:moveTo>
                        <a:pt x="830391" y="342974"/>
                      </a:moveTo>
                      <a:lnTo>
                        <a:pt x="771071" y="248460"/>
                      </a:lnTo>
                      <a:moveTo>
                        <a:pt x="2450237" y="2927752"/>
                      </a:moveTo>
                      <a:lnTo>
                        <a:pt x="2509562" y="3022266"/>
                      </a:lnTo>
                      <a:moveTo>
                        <a:pt x="723105" y="279434"/>
                      </a:moveTo>
                      <a:lnTo>
                        <a:pt x="785621" y="371869"/>
                      </a:lnTo>
                      <a:moveTo>
                        <a:pt x="2557529" y="2991293"/>
                      </a:moveTo>
                      <a:lnTo>
                        <a:pt x="2495009" y="2898858"/>
                      </a:lnTo>
                      <a:moveTo>
                        <a:pt x="676096" y="312162"/>
                      </a:moveTo>
                      <a:lnTo>
                        <a:pt x="741812" y="402356"/>
                      </a:lnTo>
                      <a:moveTo>
                        <a:pt x="2538657" y="2868370"/>
                      </a:moveTo>
                      <a:lnTo>
                        <a:pt x="2604371" y="2958564"/>
                      </a:lnTo>
                      <a:moveTo>
                        <a:pt x="699280" y="434445"/>
                      </a:moveTo>
                      <a:lnTo>
                        <a:pt x="630529" y="346645"/>
                      </a:lnTo>
                      <a:moveTo>
                        <a:pt x="2581350" y="2836281"/>
                      </a:moveTo>
                      <a:lnTo>
                        <a:pt x="2650259" y="2924081"/>
                      </a:lnTo>
                      <a:moveTo>
                        <a:pt x="657709" y="467975"/>
                      </a:moveTo>
                      <a:lnTo>
                        <a:pt x="585918" y="382568"/>
                      </a:lnTo>
                      <a:moveTo>
                        <a:pt x="2694708" y="2888167"/>
                      </a:moveTo>
                      <a:lnTo>
                        <a:pt x="2622757" y="2802751"/>
                      </a:lnTo>
                      <a:moveTo>
                        <a:pt x="542748" y="419922"/>
                      </a:moveTo>
                      <a:lnTo>
                        <a:pt x="617576" y="502773"/>
                      </a:lnTo>
                      <a:moveTo>
                        <a:pt x="2737878" y="2850804"/>
                      </a:moveTo>
                      <a:lnTo>
                        <a:pt x="2663057" y="2767954"/>
                      </a:lnTo>
                      <a:moveTo>
                        <a:pt x="500857" y="458877"/>
                      </a:moveTo>
                      <a:lnTo>
                        <a:pt x="578564" y="539010"/>
                      </a:lnTo>
                      <a:moveTo>
                        <a:pt x="2702070" y="2731716"/>
                      </a:moveTo>
                      <a:lnTo>
                        <a:pt x="2779771" y="2811859"/>
                      </a:lnTo>
                      <a:moveTo>
                        <a:pt x="460405" y="499263"/>
                      </a:moveTo>
                      <a:lnTo>
                        <a:pt x="540830" y="576688"/>
                      </a:lnTo>
                      <a:moveTo>
                        <a:pt x="2739805" y="2694038"/>
                      </a:moveTo>
                      <a:lnTo>
                        <a:pt x="2820224" y="2771463"/>
                      </a:lnTo>
                      <a:moveTo>
                        <a:pt x="421231" y="540927"/>
                      </a:moveTo>
                      <a:lnTo>
                        <a:pt x="504374" y="615481"/>
                      </a:lnTo>
                      <a:moveTo>
                        <a:pt x="2776252" y="2655083"/>
                      </a:moveTo>
                      <a:lnTo>
                        <a:pt x="2859399" y="2729637"/>
                      </a:lnTo>
                      <a:moveTo>
                        <a:pt x="383818" y="584031"/>
                      </a:moveTo>
                      <a:lnTo>
                        <a:pt x="469518" y="655715"/>
                      </a:lnTo>
                      <a:moveTo>
                        <a:pt x="2811107" y="2615012"/>
                      </a:moveTo>
                      <a:lnTo>
                        <a:pt x="2896810" y="2686695"/>
                      </a:lnTo>
                      <a:moveTo>
                        <a:pt x="347682" y="628412"/>
                      </a:moveTo>
                      <a:lnTo>
                        <a:pt x="435782" y="697064"/>
                      </a:lnTo>
                      <a:moveTo>
                        <a:pt x="2844694" y="2573662"/>
                      </a:moveTo>
                      <a:lnTo>
                        <a:pt x="2932790" y="2642314"/>
                      </a:lnTo>
                      <a:moveTo>
                        <a:pt x="313306" y="674072"/>
                      </a:moveTo>
                      <a:lnTo>
                        <a:pt x="403804" y="739529"/>
                      </a:lnTo>
                      <a:moveTo>
                        <a:pt x="2876831" y="2531197"/>
                      </a:moveTo>
                      <a:lnTo>
                        <a:pt x="2967320" y="2596654"/>
                      </a:lnTo>
                      <a:moveTo>
                        <a:pt x="280368" y="720847"/>
                      </a:moveTo>
                      <a:lnTo>
                        <a:pt x="373105" y="783109"/>
                      </a:lnTo>
                      <a:moveTo>
                        <a:pt x="3000259" y="2549879"/>
                      </a:moveTo>
                      <a:lnTo>
                        <a:pt x="2907528" y="2487617"/>
                      </a:lnTo>
                      <a:moveTo>
                        <a:pt x="249190" y="768738"/>
                      </a:moveTo>
                      <a:lnTo>
                        <a:pt x="344005" y="827806"/>
                      </a:lnTo>
                      <a:moveTo>
                        <a:pt x="2936461" y="2442921"/>
                      </a:moveTo>
                      <a:lnTo>
                        <a:pt x="3031280" y="2501988"/>
                      </a:lnTo>
                      <a:moveTo>
                        <a:pt x="219770" y="817592"/>
                      </a:moveTo>
                      <a:lnTo>
                        <a:pt x="316662" y="873303"/>
                      </a:lnTo>
                      <a:moveTo>
                        <a:pt x="3060862" y="2453134"/>
                      </a:moveTo>
                      <a:lnTo>
                        <a:pt x="2963964" y="2397423"/>
                      </a:lnTo>
                      <a:moveTo>
                        <a:pt x="191949" y="867562"/>
                      </a:moveTo>
                      <a:lnTo>
                        <a:pt x="290602" y="919926"/>
                      </a:lnTo>
                      <a:moveTo>
                        <a:pt x="3088679" y="2403164"/>
                      </a:moveTo>
                      <a:lnTo>
                        <a:pt x="2990026" y="2350801"/>
                      </a:lnTo>
                      <a:moveTo>
                        <a:pt x="166047" y="918486"/>
                      </a:moveTo>
                      <a:lnTo>
                        <a:pt x="266458" y="967340"/>
                      </a:lnTo>
                      <a:moveTo>
                        <a:pt x="3014172" y="2303386"/>
                      </a:moveTo>
                      <a:lnTo>
                        <a:pt x="3114741" y="2352241"/>
                      </a:lnTo>
                      <a:moveTo>
                        <a:pt x="141744" y="970210"/>
                      </a:moveTo>
                      <a:lnTo>
                        <a:pt x="243913" y="1015546"/>
                      </a:lnTo>
                      <a:moveTo>
                        <a:pt x="3036716" y="2255181"/>
                      </a:moveTo>
                      <a:lnTo>
                        <a:pt x="3138887" y="2300516"/>
                      </a:lnTo>
                      <a:moveTo>
                        <a:pt x="119358" y="1022736"/>
                      </a:moveTo>
                      <a:lnTo>
                        <a:pt x="222967" y="1064562"/>
                      </a:lnTo>
                      <a:moveTo>
                        <a:pt x="3161106" y="2247990"/>
                      </a:moveTo>
                      <a:lnTo>
                        <a:pt x="3057505" y="2206164"/>
                      </a:lnTo>
                      <a:moveTo>
                        <a:pt x="98894" y="1076053"/>
                      </a:moveTo>
                      <a:lnTo>
                        <a:pt x="203941" y="1114208"/>
                      </a:lnTo>
                      <a:moveTo>
                        <a:pt x="3076691" y="2156681"/>
                      </a:moveTo>
                      <a:lnTo>
                        <a:pt x="3181733" y="2194835"/>
                      </a:lnTo>
                      <a:moveTo>
                        <a:pt x="80346" y="1130009"/>
                      </a:moveTo>
                      <a:lnTo>
                        <a:pt x="186673" y="1164492"/>
                      </a:lnTo>
                      <a:moveTo>
                        <a:pt x="3093962" y="2106234"/>
                      </a:moveTo>
                      <a:lnTo>
                        <a:pt x="3200281" y="2140717"/>
                      </a:lnTo>
                      <a:moveTo>
                        <a:pt x="63556" y="1184614"/>
                      </a:moveTo>
                      <a:lnTo>
                        <a:pt x="171003" y="1215263"/>
                      </a:lnTo>
                      <a:moveTo>
                        <a:pt x="3109630" y="2055463"/>
                      </a:moveTo>
                      <a:lnTo>
                        <a:pt x="3217075" y="2086112"/>
                      </a:lnTo>
                      <a:moveTo>
                        <a:pt x="48687" y="1239685"/>
                      </a:moveTo>
                      <a:lnTo>
                        <a:pt x="157093" y="1266664"/>
                      </a:lnTo>
                      <a:moveTo>
                        <a:pt x="3123381" y="2004063"/>
                      </a:moveTo>
                      <a:lnTo>
                        <a:pt x="3231779" y="2031041"/>
                      </a:lnTo>
                      <a:moveTo>
                        <a:pt x="145101" y="1318550"/>
                      </a:moveTo>
                      <a:lnTo>
                        <a:pt x="35737" y="1295406"/>
                      </a:lnTo>
                      <a:moveTo>
                        <a:pt x="3135368" y="1952176"/>
                      </a:moveTo>
                      <a:lnTo>
                        <a:pt x="3244730" y="1975320"/>
                      </a:lnTo>
                      <a:moveTo>
                        <a:pt x="24864" y="1351441"/>
                      </a:moveTo>
                      <a:lnTo>
                        <a:pt x="135027" y="1370752"/>
                      </a:lnTo>
                      <a:moveTo>
                        <a:pt x="3145600" y="1899975"/>
                      </a:moveTo>
                      <a:lnTo>
                        <a:pt x="3255763" y="1919286"/>
                      </a:lnTo>
                      <a:moveTo>
                        <a:pt x="15909" y="1407790"/>
                      </a:moveTo>
                      <a:lnTo>
                        <a:pt x="126554" y="1423277"/>
                      </a:lnTo>
                      <a:moveTo>
                        <a:pt x="3153916" y="1847449"/>
                      </a:moveTo>
                      <a:lnTo>
                        <a:pt x="3264565" y="1862936"/>
                      </a:lnTo>
                      <a:moveTo>
                        <a:pt x="9035" y="1464464"/>
                      </a:moveTo>
                      <a:lnTo>
                        <a:pt x="120158" y="1476117"/>
                      </a:lnTo>
                      <a:moveTo>
                        <a:pt x="3160467" y="1794609"/>
                      </a:moveTo>
                      <a:lnTo>
                        <a:pt x="3271755" y="1806262"/>
                      </a:lnTo>
                      <a:moveTo>
                        <a:pt x="3917" y="1521300"/>
                      </a:moveTo>
                      <a:lnTo>
                        <a:pt x="115362" y="1529120"/>
                      </a:lnTo>
                      <a:moveTo>
                        <a:pt x="3165112" y="1741606"/>
                      </a:moveTo>
                      <a:lnTo>
                        <a:pt x="3276714" y="1749426"/>
                      </a:lnTo>
                      <a:moveTo>
                        <a:pt x="1039" y="1578289"/>
                      </a:moveTo>
                      <a:lnTo>
                        <a:pt x="112803" y="1582122"/>
                      </a:lnTo>
                      <a:moveTo>
                        <a:pt x="3167829" y="1688604"/>
                      </a:moveTo>
                      <a:lnTo>
                        <a:pt x="3279594" y="1692437"/>
                      </a:lnTo>
                      <a:moveTo>
                        <a:pt x="111845" y="1635439"/>
                      </a:moveTo>
                      <a:lnTo>
                        <a:pt x="81" y="1635439"/>
                      </a:lnTo>
                      <a:moveTo>
                        <a:pt x="3168783" y="1635287"/>
                      </a:moveTo>
                      <a:lnTo>
                        <a:pt x="3280548" y="1635287"/>
                      </a:lnTo>
                      <a:moveTo>
                        <a:pt x="1039" y="1692437"/>
                      </a:moveTo>
                      <a:lnTo>
                        <a:pt x="112803" y="1688604"/>
                      </a:lnTo>
                      <a:moveTo>
                        <a:pt x="3167829" y="1582122"/>
                      </a:moveTo>
                      <a:lnTo>
                        <a:pt x="3279594" y="1578289"/>
                      </a:lnTo>
                      <a:moveTo>
                        <a:pt x="3917" y="1749426"/>
                      </a:moveTo>
                      <a:lnTo>
                        <a:pt x="115362" y="1741606"/>
                      </a:lnTo>
                      <a:moveTo>
                        <a:pt x="3165112" y="1529120"/>
                      </a:moveTo>
                      <a:lnTo>
                        <a:pt x="3276714" y="1521300"/>
                      </a:lnTo>
                      <a:moveTo>
                        <a:pt x="9035" y="1806262"/>
                      </a:moveTo>
                      <a:lnTo>
                        <a:pt x="120158" y="1794609"/>
                      </a:lnTo>
                      <a:moveTo>
                        <a:pt x="3160467" y="1476117"/>
                      </a:moveTo>
                      <a:lnTo>
                        <a:pt x="3271755" y="1464464"/>
                      </a:lnTo>
                      <a:moveTo>
                        <a:pt x="15909" y="1862936"/>
                      </a:moveTo>
                      <a:lnTo>
                        <a:pt x="126554" y="1847449"/>
                      </a:lnTo>
                      <a:moveTo>
                        <a:pt x="3153916" y="1423277"/>
                      </a:moveTo>
                      <a:lnTo>
                        <a:pt x="3264718" y="1407790"/>
                      </a:lnTo>
                      <a:moveTo>
                        <a:pt x="24864" y="1919448"/>
                      </a:moveTo>
                      <a:lnTo>
                        <a:pt x="134868" y="1900137"/>
                      </a:lnTo>
                      <a:moveTo>
                        <a:pt x="3145600" y="1370752"/>
                      </a:moveTo>
                      <a:lnTo>
                        <a:pt x="3255763" y="1351441"/>
                      </a:lnTo>
                      <a:moveTo>
                        <a:pt x="35895" y="1975482"/>
                      </a:moveTo>
                      <a:lnTo>
                        <a:pt x="145261" y="1952338"/>
                      </a:lnTo>
                      <a:moveTo>
                        <a:pt x="3135368" y="1318550"/>
                      </a:moveTo>
                      <a:lnTo>
                        <a:pt x="3244730" y="1295406"/>
                      </a:lnTo>
                      <a:moveTo>
                        <a:pt x="157093" y="2004063"/>
                      </a:moveTo>
                      <a:lnTo>
                        <a:pt x="48687" y="2031041"/>
                      </a:lnTo>
                      <a:moveTo>
                        <a:pt x="3123381" y="1266664"/>
                      </a:moveTo>
                      <a:lnTo>
                        <a:pt x="3231942" y="1239685"/>
                      </a:lnTo>
                      <a:moveTo>
                        <a:pt x="63556" y="2086112"/>
                      </a:moveTo>
                      <a:lnTo>
                        <a:pt x="171003" y="2055463"/>
                      </a:lnTo>
                      <a:moveTo>
                        <a:pt x="3109630" y="1215263"/>
                      </a:moveTo>
                      <a:lnTo>
                        <a:pt x="3217075" y="1184452"/>
                      </a:lnTo>
                      <a:moveTo>
                        <a:pt x="80346" y="2140717"/>
                      </a:moveTo>
                      <a:lnTo>
                        <a:pt x="186673" y="2106234"/>
                      </a:lnTo>
                      <a:moveTo>
                        <a:pt x="3200281" y="1130009"/>
                      </a:moveTo>
                      <a:lnTo>
                        <a:pt x="3093962" y="1164492"/>
                      </a:lnTo>
                      <a:moveTo>
                        <a:pt x="203941" y="2156681"/>
                      </a:moveTo>
                      <a:lnTo>
                        <a:pt x="98894" y="2194835"/>
                      </a:lnTo>
                      <a:moveTo>
                        <a:pt x="3076529" y="1114046"/>
                      </a:moveTo>
                      <a:lnTo>
                        <a:pt x="3181581" y="1075891"/>
                      </a:lnTo>
                      <a:moveTo>
                        <a:pt x="119358" y="2247990"/>
                      </a:moveTo>
                      <a:lnTo>
                        <a:pt x="222967" y="2206164"/>
                      </a:lnTo>
                      <a:moveTo>
                        <a:pt x="3057505" y="1064400"/>
                      </a:moveTo>
                      <a:lnTo>
                        <a:pt x="3161106" y="1022574"/>
                      </a:lnTo>
                      <a:moveTo>
                        <a:pt x="141744" y="2300678"/>
                      </a:moveTo>
                      <a:lnTo>
                        <a:pt x="243913" y="2255343"/>
                      </a:lnTo>
                      <a:moveTo>
                        <a:pt x="3036554" y="1015546"/>
                      </a:moveTo>
                      <a:lnTo>
                        <a:pt x="3138725" y="970210"/>
                      </a:lnTo>
                      <a:moveTo>
                        <a:pt x="166047" y="2352403"/>
                      </a:moveTo>
                      <a:lnTo>
                        <a:pt x="266458" y="2303548"/>
                      </a:lnTo>
                      <a:moveTo>
                        <a:pt x="3114579" y="918324"/>
                      </a:moveTo>
                      <a:lnTo>
                        <a:pt x="3014010" y="967178"/>
                      </a:lnTo>
                      <a:moveTo>
                        <a:pt x="191949" y="2403164"/>
                      </a:moveTo>
                      <a:lnTo>
                        <a:pt x="290602" y="2350801"/>
                      </a:lnTo>
                      <a:moveTo>
                        <a:pt x="2989864" y="919926"/>
                      </a:moveTo>
                      <a:lnTo>
                        <a:pt x="3088679" y="867562"/>
                      </a:lnTo>
                      <a:moveTo>
                        <a:pt x="219770" y="2453134"/>
                      </a:moveTo>
                      <a:lnTo>
                        <a:pt x="316504" y="2397423"/>
                      </a:lnTo>
                      <a:moveTo>
                        <a:pt x="2963964" y="873303"/>
                      </a:moveTo>
                      <a:lnTo>
                        <a:pt x="3060862" y="817592"/>
                      </a:lnTo>
                      <a:moveTo>
                        <a:pt x="249190" y="2502150"/>
                      </a:moveTo>
                      <a:lnTo>
                        <a:pt x="344005" y="2443083"/>
                      </a:lnTo>
                      <a:moveTo>
                        <a:pt x="2936461" y="827806"/>
                      </a:moveTo>
                      <a:lnTo>
                        <a:pt x="3031280" y="768738"/>
                      </a:lnTo>
                      <a:moveTo>
                        <a:pt x="280368" y="2549879"/>
                      </a:moveTo>
                      <a:lnTo>
                        <a:pt x="373105" y="2487617"/>
                      </a:lnTo>
                      <a:moveTo>
                        <a:pt x="2907528" y="783109"/>
                      </a:moveTo>
                      <a:lnTo>
                        <a:pt x="3000259" y="720685"/>
                      </a:lnTo>
                      <a:moveTo>
                        <a:pt x="313306" y="2596654"/>
                      </a:moveTo>
                      <a:lnTo>
                        <a:pt x="403804" y="2531197"/>
                      </a:lnTo>
                      <a:moveTo>
                        <a:pt x="2967320" y="674072"/>
                      </a:moveTo>
                      <a:lnTo>
                        <a:pt x="2876831" y="739681"/>
                      </a:lnTo>
                      <a:moveTo>
                        <a:pt x="347682" y="2642314"/>
                      </a:moveTo>
                      <a:lnTo>
                        <a:pt x="435782" y="2573662"/>
                      </a:lnTo>
                      <a:moveTo>
                        <a:pt x="2932790" y="628412"/>
                      </a:moveTo>
                      <a:lnTo>
                        <a:pt x="2844694" y="697064"/>
                      </a:lnTo>
                      <a:moveTo>
                        <a:pt x="383818" y="2686695"/>
                      </a:moveTo>
                      <a:lnTo>
                        <a:pt x="469518" y="2615012"/>
                      </a:lnTo>
                      <a:moveTo>
                        <a:pt x="2811107" y="655715"/>
                      </a:moveTo>
                      <a:lnTo>
                        <a:pt x="2896810" y="584031"/>
                      </a:lnTo>
                      <a:moveTo>
                        <a:pt x="504374" y="2655083"/>
                      </a:moveTo>
                      <a:lnTo>
                        <a:pt x="421391" y="2729637"/>
                      </a:lnTo>
                      <a:moveTo>
                        <a:pt x="2776100" y="615643"/>
                      </a:moveTo>
                      <a:lnTo>
                        <a:pt x="2859237" y="541089"/>
                      </a:lnTo>
                      <a:moveTo>
                        <a:pt x="460405" y="2771463"/>
                      </a:moveTo>
                      <a:lnTo>
                        <a:pt x="540830" y="2694038"/>
                      </a:lnTo>
                      <a:moveTo>
                        <a:pt x="2739805" y="576688"/>
                      </a:moveTo>
                      <a:lnTo>
                        <a:pt x="2820224" y="499263"/>
                      </a:lnTo>
                      <a:moveTo>
                        <a:pt x="500857" y="2811859"/>
                      </a:moveTo>
                      <a:lnTo>
                        <a:pt x="578564" y="2731716"/>
                      </a:lnTo>
                      <a:moveTo>
                        <a:pt x="2702070" y="539010"/>
                      </a:moveTo>
                      <a:lnTo>
                        <a:pt x="2779771" y="458877"/>
                      </a:lnTo>
                      <a:moveTo>
                        <a:pt x="617576" y="2767954"/>
                      </a:moveTo>
                      <a:lnTo>
                        <a:pt x="542748" y="2850804"/>
                      </a:lnTo>
                      <a:moveTo>
                        <a:pt x="2663057" y="502773"/>
                      </a:moveTo>
                      <a:lnTo>
                        <a:pt x="2737878" y="419922"/>
                      </a:lnTo>
                      <a:moveTo>
                        <a:pt x="585918" y="2888320"/>
                      </a:moveTo>
                      <a:lnTo>
                        <a:pt x="657709" y="2802914"/>
                      </a:lnTo>
                      <a:moveTo>
                        <a:pt x="2622757" y="467975"/>
                      </a:moveTo>
                      <a:lnTo>
                        <a:pt x="2694555" y="382568"/>
                      </a:lnTo>
                      <a:moveTo>
                        <a:pt x="630369" y="2924243"/>
                      </a:moveTo>
                      <a:lnTo>
                        <a:pt x="699120" y="2836443"/>
                      </a:lnTo>
                      <a:moveTo>
                        <a:pt x="2581350" y="434445"/>
                      </a:moveTo>
                      <a:lnTo>
                        <a:pt x="2650259" y="346645"/>
                      </a:lnTo>
                      <a:moveTo>
                        <a:pt x="676096" y="2958564"/>
                      </a:moveTo>
                      <a:lnTo>
                        <a:pt x="741812" y="2868370"/>
                      </a:lnTo>
                      <a:moveTo>
                        <a:pt x="2538657" y="402356"/>
                      </a:moveTo>
                      <a:lnTo>
                        <a:pt x="2604371" y="312162"/>
                      </a:lnTo>
                      <a:moveTo>
                        <a:pt x="723105" y="2991293"/>
                      </a:moveTo>
                      <a:lnTo>
                        <a:pt x="785621" y="2898858"/>
                      </a:lnTo>
                      <a:moveTo>
                        <a:pt x="2495009" y="371869"/>
                      </a:moveTo>
                      <a:lnTo>
                        <a:pt x="2557529" y="279434"/>
                      </a:lnTo>
                      <a:moveTo>
                        <a:pt x="771071" y="3022428"/>
                      </a:moveTo>
                      <a:lnTo>
                        <a:pt x="830231" y="2927914"/>
                      </a:lnTo>
                      <a:moveTo>
                        <a:pt x="2450237" y="342974"/>
                      </a:moveTo>
                      <a:lnTo>
                        <a:pt x="2509562" y="248460"/>
                      </a:lnTo>
                      <a:moveTo>
                        <a:pt x="820157" y="3051800"/>
                      </a:moveTo>
                      <a:lnTo>
                        <a:pt x="875955" y="2955217"/>
                      </a:lnTo>
                      <a:moveTo>
                        <a:pt x="2404510" y="315509"/>
                      </a:moveTo>
                      <a:lnTo>
                        <a:pt x="2460469" y="218926"/>
                      </a:lnTo>
                      <a:moveTo>
                        <a:pt x="870205" y="3079417"/>
                      </a:moveTo>
                      <a:lnTo>
                        <a:pt x="922645" y="2981079"/>
                      </a:lnTo>
                      <a:moveTo>
                        <a:pt x="2357821" y="289809"/>
                      </a:moveTo>
                      <a:lnTo>
                        <a:pt x="2410270" y="191309"/>
                      </a:lnTo>
                      <a:moveTo>
                        <a:pt x="921205" y="3105441"/>
                      </a:moveTo>
                      <a:lnTo>
                        <a:pt x="970135" y="3005339"/>
                      </a:lnTo>
                      <a:moveTo>
                        <a:pt x="2310330" y="265549"/>
                      </a:moveTo>
                      <a:lnTo>
                        <a:pt x="2359261" y="165285"/>
                      </a:lnTo>
                      <a:moveTo>
                        <a:pt x="973177" y="3129549"/>
                      </a:moveTo>
                      <a:lnTo>
                        <a:pt x="1018579" y="3027692"/>
                      </a:lnTo>
                      <a:moveTo>
                        <a:pt x="2261886" y="243034"/>
                      </a:moveTo>
                      <a:lnTo>
                        <a:pt x="2307298" y="141187"/>
                      </a:lnTo>
                      <a:moveTo>
                        <a:pt x="1025779" y="3151730"/>
                      </a:moveTo>
                      <a:lnTo>
                        <a:pt x="1067672" y="3048443"/>
                      </a:lnTo>
                      <a:moveTo>
                        <a:pt x="2212803" y="222283"/>
                      </a:moveTo>
                      <a:lnTo>
                        <a:pt x="2254696" y="118834"/>
                      </a:lnTo>
                      <a:moveTo>
                        <a:pt x="1079344" y="3172329"/>
                      </a:moveTo>
                      <a:lnTo>
                        <a:pt x="1117556" y="3067602"/>
                      </a:lnTo>
                      <a:moveTo>
                        <a:pt x="2201293" y="98398"/>
                      </a:moveTo>
                      <a:lnTo>
                        <a:pt x="2163072" y="203125"/>
                      </a:lnTo>
                      <a:moveTo>
                        <a:pt x="1133386" y="3190848"/>
                      </a:moveTo>
                      <a:lnTo>
                        <a:pt x="1167917" y="3084843"/>
                      </a:lnTo>
                      <a:moveTo>
                        <a:pt x="2112549" y="185883"/>
                      </a:moveTo>
                      <a:lnTo>
                        <a:pt x="2147089" y="79878"/>
                      </a:lnTo>
                      <a:moveTo>
                        <a:pt x="1188229" y="3207612"/>
                      </a:moveTo>
                      <a:lnTo>
                        <a:pt x="1219079" y="3100492"/>
                      </a:lnTo>
                      <a:moveTo>
                        <a:pt x="2061549" y="170396"/>
                      </a:moveTo>
                      <a:lnTo>
                        <a:pt x="2092408" y="63276"/>
                      </a:lnTo>
                      <a:moveTo>
                        <a:pt x="1270565" y="3114215"/>
                      </a:moveTo>
                      <a:lnTo>
                        <a:pt x="1243549" y="3222298"/>
                      </a:lnTo>
                      <a:moveTo>
                        <a:pt x="2010063" y="156664"/>
                      </a:moveTo>
                      <a:lnTo>
                        <a:pt x="2037079" y="48428"/>
                      </a:lnTo>
                      <a:moveTo>
                        <a:pt x="1299193" y="3235230"/>
                      </a:moveTo>
                      <a:lnTo>
                        <a:pt x="1322376" y="3126192"/>
                      </a:lnTo>
                      <a:moveTo>
                        <a:pt x="1958100" y="144696"/>
                      </a:moveTo>
                      <a:lnTo>
                        <a:pt x="1981282" y="35659"/>
                      </a:lnTo>
                      <a:moveTo>
                        <a:pt x="1355466" y="3246082"/>
                      </a:moveTo>
                      <a:lnTo>
                        <a:pt x="1374815" y="3136405"/>
                      </a:lnTo>
                      <a:moveTo>
                        <a:pt x="1905650" y="134483"/>
                      </a:moveTo>
                      <a:lnTo>
                        <a:pt x="1924999" y="24645"/>
                      </a:lnTo>
                      <a:moveTo>
                        <a:pt x="1412073" y="3255027"/>
                      </a:moveTo>
                      <a:lnTo>
                        <a:pt x="1427579" y="3144712"/>
                      </a:lnTo>
                      <a:moveTo>
                        <a:pt x="1853048" y="126177"/>
                      </a:moveTo>
                      <a:lnTo>
                        <a:pt x="1868554" y="15700"/>
                      </a:lnTo>
                      <a:moveTo>
                        <a:pt x="1468833" y="3261883"/>
                      </a:moveTo>
                      <a:lnTo>
                        <a:pt x="1480506" y="3151101"/>
                      </a:lnTo>
                      <a:moveTo>
                        <a:pt x="1811633" y="8843"/>
                      </a:moveTo>
                      <a:lnTo>
                        <a:pt x="1799970" y="119788"/>
                      </a:lnTo>
                      <a:moveTo>
                        <a:pt x="1525917" y="3266842"/>
                      </a:moveTo>
                      <a:lnTo>
                        <a:pt x="1533746" y="3155726"/>
                      </a:lnTo>
                      <a:moveTo>
                        <a:pt x="1746881" y="115000"/>
                      </a:moveTo>
                      <a:lnTo>
                        <a:pt x="1754720" y="3731"/>
                      </a:lnTo>
                      <a:moveTo>
                        <a:pt x="1586987" y="3158444"/>
                      </a:moveTo>
                      <a:lnTo>
                        <a:pt x="1583154" y="3269875"/>
                      </a:lnTo>
                      <a:moveTo>
                        <a:pt x="1693641" y="112283"/>
                      </a:moveTo>
                      <a:lnTo>
                        <a:pt x="1697474" y="852"/>
                      </a:lnTo>
                    </a:path>
                  </a:pathLst>
                </a:custGeom>
                <a:noFill/>
                <a:ln w="47625" cap="rnd">
                  <a:solidFill>
                    <a:schemeClr val="accent2">
                      <a:alpha val="1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35_1">
                  <a:extLst>
                    <a:ext uri="{FF2B5EF4-FFF2-40B4-BE49-F238E27FC236}">
                      <a16:creationId xmlns:a16="http://schemas.microsoft.com/office/drawing/2014/main" id="{DA7DA972-0DDD-EA5F-95C7-2ACDC398FC48}"/>
                    </a:ext>
                  </a:extLst>
                </p:cNvPr>
                <p:cNvSpPr/>
                <p:nvPr/>
              </p:nvSpPr>
              <p:spPr>
                <a:xfrm>
                  <a:off x="-2365375" y="1409255"/>
                  <a:ext cx="1949450" cy="1949448"/>
                </a:xfrm>
                <a:prstGeom prst="ellipse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C088A02-B5B3-53DF-6DFA-8EE550466A1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58196" y="940402"/>
              <a:ext cx="1446912" cy="1446910"/>
              <a:chOff x="2508045" y="1609074"/>
              <a:chExt cx="1549811" cy="154981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B8B4280-9974-AB23-445F-13BB3DC20056}"/>
                  </a:ext>
                </a:extLst>
              </p:cNvPr>
              <p:cNvSpPr/>
              <p:nvPr/>
            </p:nvSpPr>
            <p:spPr bwMode="auto">
              <a:xfrm>
                <a:off x="2508045" y="1609074"/>
                <a:ext cx="1549811" cy="1549811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29E3F189-461E-EBA6-3574-114957D66045}"/>
                  </a:ext>
                </a:extLst>
              </p:cNvPr>
              <p:cNvSpPr/>
              <p:nvPr/>
            </p:nvSpPr>
            <p:spPr bwMode="auto">
              <a:xfrm>
                <a:off x="2508045" y="1609074"/>
                <a:ext cx="1549811" cy="1549811"/>
              </a:xfrm>
              <a:prstGeom prst="arc">
                <a:avLst>
                  <a:gd name="adj1" fmla="val 16200000"/>
                  <a:gd name="adj2" fmla="val 14390213"/>
                </a:avLst>
              </a:prstGeom>
              <a:noFill/>
              <a:ln w="57150" cap="rnd">
                <a:solidFill>
                  <a:schemeClr val="tx1"/>
                </a:solidFill>
                <a:headEnd type="none" w="med" len="med"/>
                <a:tailEnd type="oval" w="sm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6E62ED79-3ED7-D03E-CA19-A960953D1BBE}"/>
                </a:ext>
              </a:extLst>
            </p:cNvPr>
            <p:cNvSpPr txBox="1"/>
            <p:nvPr/>
          </p:nvSpPr>
          <p:spPr>
            <a:xfrm>
              <a:off x="2881615" y="1485819"/>
              <a:ext cx="74" cy="3560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40" name="TextBox 4">
            <a:extLst>
              <a:ext uri="{FF2B5EF4-FFF2-40B4-BE49-F238E27FC236}">
                <a16:creationId xmlns:a16="http://schemas.microsoft.com/office/drawing/2014/main" id="{029DD789-B360-6C89-25B1-FCD81C84A2E1}"/>
              </a:ext>
            </a:extLst>
          </p:cNvPr>
          <p:cNvSpPr txBox="1"/>
          <p:nvPr/>
        </p:nvSpPr>
        <p:spPr>
          <a:xfrm>
            <a:off x="2453650" y="1257082"/>
            <a:ext cx="856005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500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9E186C34-7B04-178D-6DF4-4A44805310DA}"/>
              </a:ext>
            </a:extLst>
          </p:cNvPr>
          <p:cNvSpPr txBox="1"/>
          <p:nvPr/>
        </p:nvSpPr>
        <p:spPr>
          <a:xfrm>
            <a:off x="2524985" y="4763238"/>
            <a:ext cx="713337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10s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B806970F-3F1E-34EF-A3B3-75A69D0F2473}"/>
              </a:ext>
            </a:extLst>
          </p:cNvPr>
          <p:cNvSpPr txBox="1"/>
          <p:nvPr/>
        </p:nvSpPr>
        <p:spPr>
          <a:xfrm>
            <a:off x="2653224" y="1801658"/>
            <a:ext cx="45685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97F03E6A-6F91-D98F-E5AD-FBCD67E1EFCB}"/>
              </a:ext>
            </a:extLst>
          </p:cNvPr>
          <p:cNvSpPr txBox="1"/>
          <p:nvPr/>
        </p:nvSpPr>
        <p:spPr>
          <a:xfrm>
            <a:off x="2429284" y="5329169"/>
            <a:ext cx="90473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of thousands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4698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FDFCF7F-46A7-B38F-3B1B-F2B6AD79318D}"/>
              </a:ext>
            </a:extLst>
          </p:cNvPr>
          <p:cNvGrpSpPr/>
          <p:nvPr/>
        </p:nvGrpSpPr>
        <p:grpSpPr>
          <a:xfrm>
            <a:off x="-5332" y="19308"/>
            <a:ext cx="12192000" cy="6838692"/>
            <a:chOff x="-5333" y="7306"/>
            <a:chExt cx="12192000" cy="6838692"/>
          </a:xfrm>
        </p:grpSpPr>
        <p:pic>
          <p:nvPicPr>
            <p:cNvPr id="3" name="Picture 2" descr="A blue and white background&#10;&#10;Description automatically generated">
              <a:extLst>
                <a:ext uri="{FF2B5EF4-FFF2-40B4-BE49-F238E27FC236}">
                  <a16:creationId xmlns:a16="http://schemas.microsoft.com/office/drawing/2014/main" id="{2E8D8277-8DDD-6270-D52A-BF7C85755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" t="1598" r="1598" b="1598"/>
            <a:stretch/>
          </p:blipFill>
          <p:spPr>
            <a:xfrm>
              <a:off x="-5333" y="7306"/>
              <a:ext cx="12192000" cy="6838692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F6C198BC-7174-FDB5-3E5A-A991709FC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671"/>
            <a:stretch/>
          </p:blipFill>
          <p:spPr>
            <a:xfrm flipV="1">
              <a:off x="226604" y="922100"/>
              <a:ext cx="6543675" cy="5923898"/>
            </a:xfrm>
            <a:prstGeom prst="rect">
              <a:avLst/>
            </a:prstGeom>
          </p:spPr>
        </p:pic>
      </p:grpSp>
      <p:pic>
        <p:nvPicPr>
          <p:cNvPr id="130" name="Graphic 129">
            <a:extLst>
              <a:ext uri="{FF2B5EF4-FFF2-40B4-BE49-F238E27FC236}">
                <a16:creationId xmlns:a16="http://schemas.microsoft.com/office/drawing/2014/main" id="{79A9CB4C-C807-DAFE-A67B-660935190D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548" t="33309"/>
          <a:stretch/>
        </p:blipFill>
        <p:spPr>
          <a:xfrm>
            <a:off x="5332" y="0"/>
            <a:ext cx="5749275" cy="5268534"/>
          </a:xfrm>
          <a:prstGeom prst="rect">
            <a:avLst/>
          </a:prstGeom>
        </p:spPr>
      </p:pic>
      <p:sp>
        <p:nvSpPr>
          <p:cNvPr id="22" name="Rectangle 281">
            <a:extLst>
              <a:ext uri="{FF2B5EF4-FFF2-40B4-BE49-F238E27FC236}">
                <a16:creationId xmlns:a16="http://schemas.microsoft.com/office/drawing/2014/main" id="{E5DAC28C-2703-2FDB-D38F-090C4CB921BF}"/>
              </a:ext>
            </a:extLst>
          </p:cNvPr>
          <p:cNvSpPr/>
          <p:nvPr/>
        </p:nvSpPr>
        <p:spPr bwMode="auto">
          <a:xfrm rot="3755666">
            <a:off x="4255642" y="-162332"/>
            <a:ext cx="826426" cy="1055202"/>
          </a:xfrm>
          <a:custGeom>
            <a:avLst/>
            <a:gdLst>
              <a:gd name="connsiteX0" fmla="*/ 0 w 906782"/>
              <a:gd name="connsiteY0" fmla="*/ 0 h 958850"/>
              <a:gd name="connsiteX1" fmla="*/ 906782 w 906782"/>
              <a:gd name="connsiteY1" fmla="*/ 0 h 958850"/>
              <a:gd name="connsiteX2" fmla="*/ 906782 w 906782"/>
              <a:gd name="connsiteY2" fmla="*/ 958850 h 958850"/>
              <a:gd name="connsiteX3" fmla="*/ 0 w 906782"/>
              <a:gd name="connsiteY3" fmla="*/ 958850 h 958850"/>
              <a:gd name="connsiteX4" fmla="*/ 0 w 906782"/>
              <a:gd name="connsiteY4" fmla="*/ 0 h 958850"/>
              <a:gd name="connsiteX0" fmla="*/ 133350 w 906782"/>
              <a:gd name="connsiteY0" fmla="*/ 223838 h 958850"/>
              <a:gd name="connsiteX1" fmla="*/ 906782 w 906782"/>
              <a:gd name="connsiteY1" fmla="*/ 0 h 958850"/>
              <a:gd name="connsiteX2" fmla="*/ 906782 w 906782"/>
              <a:gd name="connsiteY2" fmla="*/ 958850 h 958850"/>
              <a:gd name="connsiteX3" fmla="*/ 0 w 906782"/>
              <a:gd name="connsiteY3" fmla="*/ 958850 h 958850"/>
              <a:gd name="connsiteX4" fmla="*/ 133350 w 906782"/>
              <a:gd name="connsiteY4" fmla="*/ 223838 h 958850"/>
              <a:gd name="connsiteX0" fmla="*/ 138113 w 906782"/>
              <a:gd name="connsiteY0" fmla="*/ 200025 h 958850"/>
              <a:gd name="connsiteX1" fmla="*/ 906782 w 906782"/>
              <a:gd name="connsiteY1" fmla="*/ 0 h 958850"/>
              <a:gd name="connsiteX2" fmla="*/ 906782 w 906782"/>
              <a:gd name="connsiteY2" fmla="*/ 958850 h 958850"/>
              <a:gd name="connsiteX3" fmla="*/ 0 w 906782"/>
              <a:gd name="connsiteY3" fmla="*/ 958850 h 958850"/>
              <a:gd name="connsiteX4" fmla="*/ 138113 w 906782"/>
              <a:gd name="connsiteY4" fmla="*/ 200025 h 958850"/>
              <a:gd name="connsiteX0" fmla="*/ 138113 w 906782"/>
              <a:gd name="connsiteY0" fmla="*/ 90488 h 849313"/>
              <a:gd name="connsiteX1" fmla="*/ 744857 w 906782"/>
              <a:gd name="connsiteY1" fmla="*/ 0 h 849313"/>
              <a:gd name="connsiteX2" fmla="*/ 906782 w 906782"/>
              <a:gd name="connsiteY2" fmla="*/ 849313 h 849313"/>
              <a:gd name="connsiteX3" fmla="*/ 0 w 906782"/>
              <a:gd name="connsiteY3" fmla="*/ 849313 h 849313"/>
              <a:gd name="connsiteX4" fmla="*/ 138113 w 906782"/>
              <a:gd name="connsiteY4" fmla="*/ 90488 h 849313"/>
              <a:gd name="connsiteX0" fmla="*/ 138113 w 906782"/>
              <a:gd name="connsiteY0" fmla="*/ 71438 h 830263"/>
              <a:gd name="connsiteX1" fmla="*/ 759144 w 906782"/>
              <a:gd name="connsiteY1" fmla="*/ 0 h 830263"/>
              <a:gd name="connsiteX2" fmla="*/ 906782 w 906782"/>
              <a:gd name="connsiteY2" fmla="*/ 830263 h 830263"/>
              <a:gd name="connsiteX3" fmla="*/ 0 w 906782"/>
              <a:gd name="connsiteY3" fmla="*/ 830263 h 830263"/>
              <a:gd name="connsiteX4" fmla="*/ 138113 w 906782"/>
              <a:gd name="connsiteY4" fmla="*/ 71438 h 830263"/>
              <a:gd name="connsiteX0" fmla="*/ 138113 w 906782"/>
              <a:gd name="connsiteY0" fmla="*/ 258055 h 1016880"/>
              <a:gd name="connsiteX1" fmla="*/ 759144 w 906782"/>
              <a:gd name="connsiteY1" fmla="*/ 186617 h 1016880"/>
              <a:gd name="connsiteX2" fmla="*/ 906782 w 906782"/>
              <a:gd name="connsiteY2" fmla="*/ 1016880 h 1016880"/>
              <a:gd name="connsiteX3" fmla="*/ 0 w 906782"/>
              <a:gd name="connsiteY3" fmla="*/ 1016880 h 1016880"/>
              <a:gd name="connsiteX4" fmla="*/ 138113 w 906782"/>
              <a:gd name="connsiteY4" fmla="*/ 258055 h 1016880"/>
              <a:gd name="connsiteX0" fmla="*/ 138113 w 906782"/>
              <a:gd name="connsiteY0" fmla="*/ 386865 h 1145690"/>
              <a:gd name="connsiteX1" fmla="*/ 759144 w 906782"/>
              <a:gd name="connsiteY1" fmla="*/ 315427 h 1145690"/>
              <a:gd name="connsiteX2" fmla="*/ 906782 w 906782"/>
              <a:gd name="connsiteY2" fmla="*/ 1145690 h 1145690"/>
              <a:gd name="connsiteX3" fmla="*/ 0 w 906782"/>
              <a:gd name="connsiteY3" fmla="*/ 1145690 h 1145690"/>
              <a:gd name="connsiteX4" fmla="*/ 138113 w 906782"/>
              <a:gd name="connsiteY4" fmla="*/ 386865 h 1145690"/>
              <a:gd name="connsiteX0" fmla="*/ 138113 w 906782"/>
              <a:gd name="connsiteY0" fmla="*/ 386865 h 1145690"/>
              <a:gd name="connsiteX1" fmla="*/ 728110 w 906782"/>
              <a:gd name="connsiteY1" fmla="*/ 315427 h 1145690"/>
              <a:gd name="connsiteX2" fmla="*/ 906782 w 906782"/>
              <a:gd name="connsiteY2" fmla="*/ 1145690 h 1145690"/>
              <a:gd name="connsiteX3" fmla="*/ 0 w 906782"/>
              <a:gd name="connsiteY3" fmla="*/ 1145690 h 1145690"/>
              <a:gd name="connsiteX4" fmla="*/ 138113 w 906782"/>
              <a:gd name="connsiteY4" fmla="*/ 386865 h 1145690"/>
              <a:gd name="connsiteX0" fmla="*/ 138113 w 906782"/>
              <a:gd name="connsiteY0" fmla="*/ 386865 h 1145690"/>
              <a:gd name="connsiteX1" fmla="*/ 728110 w 906782"/>
              <a:gd name="connsiteY1" fmla="*/ 315427 h 1145690"/>
              <a:gd name="connsiteX2" fmla="*/ 906782 w 906782"/>
              <a:gd name="connsiteY2" fmla="*/ 1145690 h 1145690"/>
              <a:gd name="connsiteX3" fmla="*/ 0 w 906782"/>
              <a:gd name="connsiteY3" fmla="*/ 1145690 h 1145690"/>
              <a:gd name="connsiteX4" fmla="*/ 138113 w 906782"/>
              <a:gd name="connsiteY4" fmla="*/ 386865 h 1145690"/>
              <a:gd name="connsiteX0" fmla="*/ 122596 w 906782"/>
              <a:gd name="connsiteY0" fmla="*/ 373115 h 1157801"/>
              <a:gd name="connsiteX1" fmla="*/ 728110 w 906782"/>
              <a:gd name="connsiteY1" fmla="*/ 327538 h 1157801"/>
              <a:gd name="connsiteX2" fmla="*/ 906782 w 906782"/>
              <a:gd name="connsiteY2" fmla="*/ 1157801 h 1157801"/>
              <a:gd name="connsiteX3" fmla="*/ 0 w 906782"/>
              <a:gd name="connsiteY3" fmla="*/ 1157801 h 1157801"/>
              <a:gd name="connsiteX4" fmla="*/ 122596 w 906782"/>
              <a:gd name="connsiteY4" fmla="*/ 373115 h 11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782" h="1157801">
                <a:moveTo>
                  <a:pt x="122596" y="373115"/>
                </a:moveTo>
                <a:cubicBezTo>
                  <a:pt x="281981" y="-112661"/>
                  <a:pt x="468712" y="-120137"/>
                  <a:pt x="728110" y="327538"/>
                </a:cubicBezTo>
                <a:cubicBezTo>
                  <a:pt x="746289" y="728426"/>
                  <a:pt x="847225" y="881047"/>
                  <a:pt x="906782" y="1157801"/>
                </a:cubicBezTo>
                <a:lnTo>
                  <a:pt x="0" y="1157801"/>
                </a:lnTo>
                <a:lnTo>
                  <a:pt x="122596" y="373115"/>
                </a:lnTo>
                <a:close/>
              </a:path>
            </a:pathLst>
          </a:custGeom>
          <a:solidFill>
            <a:srgbClr val="EAE9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9E8EBF4-D6ED-3D3D-B290-A1758223F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785"/>
          <a:stretch/>
        </p:blipFill>
        <p:spPr>
          <a:xfrm flipV="1">
            <a:off x="0" y="0"/>
            <a:ext cx="6543675" cy="305633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AC7E5F-17E4-5244-A903-32B1241DE8A8}"/>
              </a:ext>
            </a:extLst>
          </p:cNvPr>
          <p:cNvSpPr/>
          <p:nvPr/>
        </p:nvSpPr>
        <p:spPr bwMode="auto">
          <a:xfrm>
            <a:off x="6233160" y="2506526"/>
            <a:ext cx="5374640" cy="1844948"/>
          </a:xfrm>
          <a:prstGeom prst="roundRect">
            <a:avLst>
              <a:gd name="adj" fmla="val 3494"/>
            </a:avLst>
          </a:pr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850CD0-977F-3B9A-B8BC-EAA39DE5A706}"/>
              </a:ext>
            </a:extLst>
          </p:cNvPr>
          <p:cNvSpPr/>
          <p:nvPr/>
        </p:nvSpPr>
        <p:spPr bwMode="auto">
          <a:xfrm>
            <a:off x="6233160" y="4532991"/>
            <a:ext cx="5374640" cy="1844948"/>
          </a:xfrm>
          <a:prstGeom prst="roundRect">
            <a:avLst>
              <a:gd name="adj" fmla="val 3494"/>
            </a:avLst>
          </a:pr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E8FD351-1862-143C-D420-F083B0A1ACB2}"/>
              </a:ext>
            </a:extLst>
          </p:cNvPr>
          <p:cNvSpPr/>
          <p:nvPr/>
        </p:nvSpPr>
        <p:spPr bwMode="auto">
          <a:xfrm>
            <a:off x="6233160" y="480061"/>
            <a:ext cx="5374640" cy="1844948"/>
          </a:xfrm>
          <a:prstGeom prst="roundRect">
            <a:avLst>
              <a:gd name="adj" fmla="val 3494"/>
            </a:avLst>
          </a:pr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A0B9D5A-CD97-8E26-220D-FEA4865F02B6}"/>
              </a:ext>
            </a:extLst>
          </p:cNvPr>
          <p:cNvSpPr/>
          <p:nvPr/>
        </p:nvSpPr>
        <p:spPr bwMode="auto">
          <a:xfrm>
            <a:off x="6140025" y="1309401"/>
            <a:ext cx="186269" cy="186268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6F0428D-C499-8DF1-8551-85542630D427}"/>
              </a:ext>
            </a:extLst>
          </p:cNvPr>
          <p:cNvSpPr/>
          <p:nvPr/>
        </p:nvSpPr>
        <p:spPr bwMode="auto">
          <a:xfrm>
            <a:off x="6140025" y="5362331"/>
            <a:ext cx="186269" cy="186268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24571-678D-F30C-3120-09339CBF6AAC}"/>
              </a:ext>
            </a:extLst>
          </p:cNvPr>
          <p:cNvSpPr/>
          <p:nvPr/>
        </p:nvSpPr>
        <p:spPr bwMode="auto">
          <a:xfrm>
            <a:off x="6140025" y="3335866"/>
            <a:ext cx="186269" cy="186268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6F0F6AB-5A2A-EFF7-79C0-750BDB06A953}"/>
              </a:ext>
            </a:extLst>
          </p:cNvPr>
          <p:cNvCxnSpPr/>
          <p:nvPr/>
        </p:nvCxnSpPr>
        <p:spPr>
          <a:xfrm>
            <a:off x="5727699" y="1402535"/>
            <a:ext cx="412325" cy="0"/>
          </a:xfrm>
          <a:prstGeom prst="line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9877F978-AB20-15BB-835B-949BCC9BC497}"/>
              </a:ext>
            </a:extLst>
          </p:cNvPr>
          <p:cNvCxnSpPr>
            <a:cxnSpLocks/>
            <a:stCxn id="69" idx="2"/>
          </p:cNvCxnSpPr>
          <p:nvPr/>
        </p:nvCxnSpPr>
        <p:spPr>
          <a:xfrm rot="10800000">
            <a:off x="5394961" y="2838450"/>
            <a:ext cx="745065" cy="590550"/>
          </a:xfrm>
          <a:prstGeom prst="bentConnector3">
            <a:avLst>
              <a:gd name="adj1" fmla="val 80682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B075A77B-2B26-FF8F-B2BA-B8A17533C665}"/>
              </a:ext>
            </a:extLst>
          </p:cNvPr>
          <p:cNvCxnSpPr>
            <a:cxnSpLocks/>
            <a:stCxn id="67" idx="2"/>
          </p:cNvCxnSpPr>
          <p:nvPr/>
        </p:nvCxnSpPr>
        <p:spPr>
          <a:xfrm rot="10800000">
            <a:off x="4581525" y="4046221"/>
            <a:ext cx="1558500" cy="1409245"/>
          </a:xfrm>
          <a:prstGeom prst="bentConnector3">
            <a:avLst>
              <a:gd name="adj1" fmla="val 98893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0651E3E-1318-8343-7ECB-CD63D4384AB3}"/>
              </a:ext>
            </a:extLst>
          </p:cNvPr>
          <p:cNvSpPr txBox="1"/>
          <p:nvPr/>
        </p:nvSpPr>
        <p:spPr>
          <a:xfrm>
            <a:off x="6471702" y="971648"/>
            <a:ext cx="1309011" cy="86177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Diverse API gateway and management solutions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0B9DE2-6426-2833-3C31-FFF2B04081A4}"/>
              </a:ext>
            </a:extLst>
          </p:cNvPr>
          <p:cNvSpPr txBox="1"/>
          <p:nvPr/>
        </p:nvSpPr>
        <p:spPr>
          <a:xfrm>
            <a:off x="6471702" y="3213557"/>
            <a:ext cx="130901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Diverse API protocols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42B84A-156B-0716-8E40-8113D77DF8BC}"/>
              </a:ext>
            </a:extLst>
          </p:cNvPr>
          <p:cNvSpPr txBox="1"/>
          <p:nvPr/>
        </p:nvSpPr>
        <p:spPr>
          <a:xfrm>
            <a:off x="6471702" y="5024577"/>
            <a:ext cx="1309011" cy="86177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Deployments across hybrid and multi-cloud environments</a:t>
            </a:r>
          </a:p>
        </p:txBody>
      </p:sp>
      <p:sp>
        <p:nvSpPr>
          <p:cNvPr id="93" name="Rounded Rectangle 10_1">
            <a:extLst>
              <a:ext uri="{FF2B5EF4-FFF2-40B4-BE49-F238E27FC236}">
                <a16:creationId xmlns:a16="http://schemas.microsoft.com/office/drawing/2014/main" id="{E8132588-31EF-2691-5121-3D0B827ED56F}"/>
              </a:ext>
            </a:extLst>
          </p:cNvPr>
          <p:cNvSpPr/>
          <p:nvPr/>
        </p:nvSpPr>
        <p:spPr bwMode="auto">
          <a:xfrm>
            <a:off x="7839457" y="2596896"/>
            <a:ext cx="3681984" cy="1664208"/>
          </a:xfrm>
          <a:prstGeom prst="roundRect">
            <a:avLst>
              <a:gd name="adj" fmla="val 3494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4" name="Rounded Rectangle 16_1">
            <a:extLst>
              <a:ext uri="{FF2B5EF4-FFF2-40B4-BE49-F238E27FC236}">
                <a16:creationId xmlns:a16="http://schemas.microsoft.com/office/drawing/2014/main" id="{2ADAD0CA-50DD-FA59-345F-CC529E7F693E}"/>
              </a:ext>
            </a:extLst>
          </p:cNvPr>
          <p:cNvSpPr/>
          <p:nvPr/>
        </p:nvSpPr>
        <p:spPr bwMode="auto">
          <a:xfrm>
            <a:off x="7839457" y="4623361"/>
            <a:ext cx="3681984" cy="1664208"/>
          </a:xfrm>
          <a:prstGeom prst="roundRect">
            <a:avLst>
              <a:gd name="adj" fmla="val 3494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5" name="Rounded Rectangle 54_1">
            <a:extLst>
              <a:ext uri="{FF2B5EF4-FFF2-40B4-BE49-F238E27FC236}">
                <a16:creationId xmlns:a16="http://schemas.microsoft.com/office/drawing/2014/main" id="{9C0AC55D-729A-6536-BCF3-3FFA1C511AB3}"/>
              </a:ext>
            </a:extLst>
          </p:cNvPr>
          <p:cNvSpPr/>
          <p:nvPr/>
        </p:nvSpPr>
        <p:spPr bwMode="auto">
          <a:xfrm>
            <a:off x="7839457" y="570431"/>
            <a:ext cx="3681984" cy="1664208"/>
          </a:xfrm>
          <a:prstGeom prst="roundRect">
            <a:avLst>
              <a:gd name="adj" fmla="val 3494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51" name="Picture 150" descr="A blue and green logo&#10;&#10;Description automatically generated">
            <a:extLst>
              <a:ext uri="{FF2B5EF4-FFF2-40B4-BE49-F238E27FC236}">
                <a16:creationId xmlns:a16="http://schemas.microsoft.com/office/drawing/2014/main" id="{55A53977-4699-9C85-B8F8-FB7F412DF6B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0" t="4434" r="15300" b="4434"/>
          <a:stretch/>
        </p:blipFill>
        <p:spPr>
          <a:xfrm>
            <a:off x="7999847" y="2900888"/>
            <a:ext cx="552044" cy="724914"/>
          </a:xfrm>
          <a:prstGeom prst="rect">
            <a:avLst/>
          </a:prstGeom>
        </p:spPr>
      </p:pic>
      <p:pic>
        <p:nvPicPr>
          <p:cNvPr id="152" name="Picture 151" descr="A pink logo with circles&#10;&#10;Description automatically generated">
            <a:extLst>
              <a:ext uri="{FF2B5EF4-FFF2-40B4-BE49-F238E27FC236}">
                <a16:creationId xmlns:a16="http://schemas.microsoft.com/office/drawing/2014/main" id="{881EF89A-F068-51AB-6DEA-D06E4EB8FA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740" y="2917579"/>
            <a:ext cx="691531" cy="691532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C1916F17-BC21-2DA7-E9DB-E1AD83098F9E}"/>
              </a:ext>
            </a:extLst>
          </p:cNvPr>
          <p:cNvSpPr txBox="1"/>
          <p:nvPr/>
        </p:nvSpPr>
        <p:spPr>
          <a:xfrm>
            <a:off x="8071486" y="3772445"/>
            <a:ext cx="408766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Async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A12CD4-C506-F2EE-6D24-49612A2186D1}"/>
              </a:ext>
            </a:extLst>
          </p:cNvPr>
          <p:cNvSpPr txBox="1"/>
          <p:nvPr/>
        </p:nvSpPr>
        <p:spPr>
          <a:xfrm>
            <a:off x="8958538" y="3772445"/>
            <a:ext cx="60593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graphQL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E4F4C73-F6EE-EFE7-0CC0-783E06B9CEF0}"/>
              </a:ext>
            </a:extLst>
          </p:cNvPr>
          <p:cNvSpPr txBox="1"/>
          <p:nvPr/>
        </p:nvSpPr>
        <p:spPr>
          <a:xfrm>
            <a:off x="10043057" y="3772445"/>
            <a:ext cx="390556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SOAP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0FC523A-C606-530F-00B0-136EC24F8C04}"/>
              </a:ext>
            </a:extLst>
          </p:cNvPr>
          <p:cNvSpPr txBox="1"/>
          <p:nvPr/>
        </p:nvSpPr>
        <p:spPr>
          <a:xfrm>
            <a:off x="10916473" y="3772445"/>
            <a:ext cx="344646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REST</a:t>
            </a:r>
          </a:p>
        </p:txBody>
      </p:sp>
      <p:pic>
        <p:nvPicPr>
          <p:cNvPr id="156" name="Graphic 155">
            <a:extLst>
              <a:ext uri="{FF2B5EF4-FFF2-40B4-BE49-F238E27FC236}">
                <a16:creationId xmlns:a16="http://schemas.microsoft.com/office/drawing/2014/main" id="{FDB175B8-BAB1-AFC4-A1C4-A620D7E054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6155" y="2941165"/>
            <a:ext cx="644360" cy="64436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4914195A-310E-7338-2D49-850B827F721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16537" y="2991087"/>
            <a:ext cx="544516" cy="544517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73FF02D-1DD1-72E0-CCC4-A01E665B6351}"/>
              </a:ext>
            </a:extLst>
          </p:cNvPr>
          <p:cNvSpPr/>
          <p:nvPr/>
        </p:nvSpPr>
        <p:spPr>
          <a:xfrm rot="3053345">
            <a:off x="-1443901" y="1138606"/>
            <a:ext cx="4721098" cy="2329115"/>
          </a:xfrm>
          <a:custGeom>
            <a:avLst/>
            <a:gdLst>
              <a:gd name="connsiteX0" fmla="*/ 1303645 w 4721098"/>
              <a:gd name="connsiteY0" fmla="*/ 19459 h 2329115"/>
              <a:gd name="connsiteX1" fmla="*/ 1342351 w 4721098"/>
              <a:gd name="connsiteY1" fmla="*/ 4383 h 2329115"/>
              <a:gd name="connsiteX2" fmla="*/ 3017793 w 4721098"/>
              <a:gd name="connsiteY2" fmla="*/ 11863 h 2329115"/>
              <a:gd name="connsiteX3" fmla="*/ 3056247 w 4721098"/>
              <a:gd name="connsiteY3" fmla="*/ 27285 h 2329115"/>
              <a:gd name="connsiteX4" fmla="*/ 3070368 w 4721098"/>
              <a:gd name="connsiteY4" fmla="*/ 63422 h 2329115"/>
              <a:gd name="connsiteX5" fmla="*/ 2175723 w 4721098"/>
              <a:gd name="connsiteY5" fmla="*/ 822642 h 2329115"/>
              <a:gd name="connsiteX6" fmla="*/ 1289146 w 4721098"/>
              <a:gd name="connsiteY6" fmla="*/ 55481 h 2329115"/>
              <a:gd name="connsiteX7" fmla="*/ 1303645 w 4721098"/>
              <a:gd name="connsiteY7" fmla="*/ 19459 h 2329115"/>
              <a:gd name="connsiteX8" fmla="*/ 0 w 4721098"/>
              <a:gd name="connsiteY8" fmla="*/ 417039 h 2329115"/>
              <a:gd name="connsiteX9" fmla="*/ 339051 w 4721098"/>
              <a:gd name="connsiteY9" fmla="*/ 0 h 2329115"/>
              <a:gd name="connsiteX10" fmla="*/ 886455 w 4721098"/>
              <a:gd name="connsiteY10" fmla="*/ 2426 h 2329115"/>
              <a:gd name="connsiteX11" fmla="*/ 939029 w 4721098"/>
              <a:gd name="connsiteY11" fmla="*/ 49036 h 2329115"/>
              <a:gd name="connsiteX12" fmla="*/ 2174084 w 4721098"/>
              <a:gd name="connsiteY12" fmla="*/ 1141775 h 2329115"/>
              <a:gd name="connsiteX13" fmla="*/ 3420736 w 4721098"/>
              <a:gd name="connsiteY13" fmla="*/ 60084 h 2329115"/>
              <a:gd name="connsiteX14" fmla="*/ 3473815 w 4721098"/>
              <a:gd name="connsiteY14" fmla="*/ 13935 h 2329115"/>
              <a:gd name="connsiteX15" fmla="*/ 4668398 w 4721098"/>
              <a:gd name="connsiteY15" fmla="*/ 19229 h 2329115"/>
              <a:gd name="connsiteX16" fmla="*/ 4721098 w 4721098"/>
              <a:gd name="connsiteY16" fmla="*/ 67795 h 2329115"/>
              <a:gd name="connsiteX17" fmla="*/ 4720090 w 4721098"/>
              <a:gd name="connsiteY17" fmla="*/ 251472 h 2329115"/>
              <a:gd name="connsiteX18" fmla="*/ 4552408 w 4721098"/>
              <a:gd name="connsiteY18" fmla="*/ 403040 h 2329115"/>
              <a:gd name="connsiteX19" fmla="*/ 4552281 w 4721098"/>
              <a:gd name="connsiteY19" fmla="*/ 403040 h 2329115"/>
              <a:gd name="connsiteX20" fmla="*/ 4149967 w 4721098"/>
              <a:gd name="connsiteY20" fmla="*/ 1277691 h 2329115"/>
              <a:gd name="connsiteX21" fmla="*/ 4148834 w 4721098"/>
              <a:gd name="connsiteY21" fmla="*/ 1493247 h 2329115"/>
              <a:gd name="connsiteX22" fmla="*/ 3787748 w 4721098"/>
              <a:gd name="connsiteY22" fmla="*/ 1819745 h 2329115"/>
              <a:gd name="connsiteX23" fmla="*/ 3551604 w 4721098"/>
              <a:gd name="connsiteY23" fmla="*/ 1818709 h 2329115"/>
              <a:gd name="connsiteX24" fmla="*/ 2589508 w 4721098"/>
              <a:gd name="connsiteY24" fmla="*/ 2177431 h 2329115"/>
              <a:gd name="connsiteX25" fmla="*/ 2421825 w 4721098"/>
              <a:gd name="connsiteY25" fmla="*/ 2329114 h 2329115"/>
              <a:gd name="connsiteX26" fmla="*/ 2339422 w 4721098"/>
              <a:gd name="connsiteY26" fmla="*/ 2328741 h 2329115"/>
              <a:gd name="connsiteX27" fmla="*/ 303341 w 4721098"/>
              <a:gd name="connsiteY27" fmla="*/ 673419 h 2329115"/>
              <a:gd name="connsiteX28" fmla="*/ 241693 w 4721098"/>
              <a:gd name="connsiteY28" fmla="*/ 576226 h 2329115"/>
              <a:gd name="connsiteX29" fmla="*/ 126210 w 4721098"/>
              <a:gd name="connsiteY29" fmla="*/ 475085 h 232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21098" h="2329115">
                <a:moveTo>
                  <a:pt x="1303645" y="19459"/>
                </a:moveTo>
                <a:cubicBezTo>
                  <a:pt x="1314109" y="9447"/>
                  <a:pt x="1327221" y="4383"/>
                  <a:pt x="1342351" y="4383"/>
                </a:cubicBezTo>
                <a:lnTo>
                  <a:pt x="3017793" y="11863"/>
                </a:lnTo>
                <a:cubicBezTo>
                  <a:pt x="3032922" y="11978"/>
                  <a:pt x="3045909" y="17157"/>
                  <a:pt x="3056247" y="27285"/>
                </a:cubicBezTo>
                <a:cubicBezTo>
                  <a:pt x="3066585" y="37412"/>
                  <a:pt x="3071376" y="49612"/>
                  <a:pt x="3070368" y="63422"/>
                </a:cubicBezTo>
                <a:cubicBezTo>
                  <a:pt x="3039101" y="489239"/>
                  <a:pt x="2649773" y="824714"/>
                  <a:pt x="2175723" y="822642"/>
                </a:cubicBezTo>
                <a:cubicBezTo>
                  <a:pt x="1701671" y="820571"/>
                  <a:pt x="1315875" y="481528"/>
                  <a:pt x="1289146" y="55481"/>
                </a:cubicBezTo>
                <a:cubicBezTo>
                  <a:pt x="1288264" y="41671"/>
                  <a:pt x="1293181" y="29472"/>
                  <a:pt x="1303645" y="19459"/>
                </a:cubicBezTo>
                <a:close/>
                <a:moveTo>
                  <a:pt x="0" y="417039"/>
                </a:moveTo>
                <a:lnTo>
                  <a:pt x="339051" y="0"/>
                </a:lnTo>
                <a:lnTo>
                  <a:pt x="886455" y="2426"/>
                </a:lnTo>
                <a:cubicBezTo>
                  <a:pt x="914823" y="2541"/>
                  <a:pt x="938147" y="23142"/>
                  <a:pt x="939029" y="49036"/>
                </a:cubicBezTo>
                <a:cubicBezTo>
                  <a:pt x="962480" y="653696"/>
                  <a:pt x="1505242" y="1138783"/>
                  <a:pt x="2174084" y="1141775"/>
                </a:cubicBezTo>
                <a:cubicBezTo>
                  <a:pt x="2842924" y="1144767"/>
                  <a:pt x="3390856" y="664514"/>
                  <a:pt x="3420736" y="60084"/>
                </a:cubicBezTo>
                <a:cubicBezTo>
                  <a:pt x="3421997" y="34190"/>
                  <a:pt x="3445448" y="13820"/>
                  <a:pt x="3473815" y="13935"/>
                </a:cubicBezTo>
                <a:lnTo>
                  <a:pt x="4668398" y="19229"/>
                </a:lnTo>
                <a:cubicBezTo>
                  <a:pt x="4697522" y="19344"/>
                  <a:pt x="4721224" y="41210"/>
                  <a:pt x="4721098" y="67795"/>
                </a:cubicBezTo>
                <a:lnTo>
                  <a:pt x="4720090" y="251472"/>
                </a:lnTo>
                <a:cubicBezTo>
                  <a:pt x="4719585" y="335600"/>
                  <a:pt x="4644569" y="403500"/>
                  <a:pt x="4552408" y="403040"/>
                </a:cubicBezTo>
                <a:lnTo>
                  <a:pt x="4552281" y="403040"/>
                </a:lnTo>
                <a:cubicBezTo>
                  <a:pt x="4051880" y="400853"/>
                  <a:pt x="3797834" y="953149"/>
                  <a:pt x="4149967" y="1277691"/>
                </a:cubicBezTo>
                <a:cubicBezTo>
                  <a:pt x="4214772" y="1337536"/>
                  <a:pt x="4214267" y="1433977"/>
                  <a:pt x="4148834" y="1493247"/>
                </a:cubicBezTo>
                <a:lnTo>
                  <a:pt x="3787748" y="1819745"/>
                </a:lnTo>
                <a:cubicBezTo>
                  <a:pt x="3722187" y="1878899"/>
                  <a:pt x="3616534" y="1878438"/>
                  <a:pt x="3551604" y="1818709"/>
                </a:cubicBezTo>
                <a:cubicBezTo>
                  <a:pt x="3199471" y="1494167"/>
                  <a:pt x="2592030" y="1720656"/>
                  <a:pt x="2589508" y="2177431"/>
                </a:cubicBezTo>
                <a:cubicBezTo>
                  <a:pt x="2589004" y="2261559"/>
                  <a:pt x="2513988" y="2329459"/>
                  <a:pt x="2421825" y="2329114"/>
                </a:cubicBezTo>
                <a:lnTo>
                  <a:pt x="2339422" y="2328741"/>
                </a:lnTo>
                <a:lnTo>
                  <a:pt x="303341" y="673419"/>
                </a:lnTo>
                <a:lnTo>
                  <a:pt x="241693" y="576226"/>
                </a:lnTo>
                <a:cubicBezTo>
                  <a:pt x="208971" y="537975"/>
                  <a:pt x="170248" y="503750"/>
                  <a:pt x="126210" y="475085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6" name="Title 4">
            <a:extLst>
              <a:ext uri="{FF2B5EF4-FFF2-40B4-BE49-F238E27FC236}">
                <a16:creationId xmlns:a16="http://schemas.microsoft.com/office/drawing/2014/main" id="{3F457BB7-4B2C-D561-079B-4C06BA92EB76}"/>
              </a:ext>
            </a:extLst>
          </p:cNvPr>
          <p:cNvSpPr txBox="1">
            <a:spLocks/>
          </p:cNvSpPr>
          <p:nvPr/>
        </p:nvSpPr>
        <p:spPr>
          <a:xfrm>
            <a:off x="479541" y="920077"/>
            <a:ext cx="5140891" cy="22159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Managing the diverse API landscape adds an additional layer of challenge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D75E0-3E96-A63D-491B-5415386CEFFC}"/>
              </a:ext>
            </a:extLst>
          </p:cNvPr>
          <p:cNvGrpSpPr/>
          <p:nvPr/>
        </p:nvGrpSpPr>
        <p:grpSpPr>
          <a:xfrm>
            <a:off x="9282184" y="4991987"/>
            <a:ext cx="670786" cy="967075"/>
            <a:chOff x="8892010" y="4991987"/>
            <a:chExt cx="670786" cy="967075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1399050-B14A-AEAB-2B06-F1C19427B893}"/>
                </a:ext>
              </a:extLst>
            </p:cNvPr>
            <p:cNvSpPr txBox="1"/>
            <p:nvPr/>
          </p:nvSpPr>
          <p:spPr>
            <a:xfrm>
              <a:off x="9080728" y="5774396"/>
              <a:ext cx="293350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GCP</a:t>
              </a:r>
            </a:p>
          </p:txBody>
        </p:sp>
        <p:pic>
          <p:nvPicPr>
            <p:cNvPr id="34" name="Picture 33" descr="A hexagon with different colors&#10;&#10;Description automatically generated">
              <a:extLst>
                <a:ext uri="{FF2B5EF4-FFF2-40B4-BE49-F238E27FC236}">
                  <a16:creationId xmlns:a16="http://schemas.microsoft.com/office/drawing/2014/main" id="{55E2CF3E-1DAE-6D98-88E2-0456EB227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010" y="4991987"/>
              <a:ext cx="670786" cy="59741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1092B8-441E-B9C6-8888-0495A7FB9B90}"/>
              </a:ext>
            </a:extLst>
          </p:cNvPr>
          <p:cNvGrpSpPr/>
          <p:nvPr/>
        </p:nvGrpSpPr>
        <p:grpSpPr>
          <a:xfrm>
            <a:off x="8212797" y="5009766"/>
            <a:ext cx="615170" cy="949296"/>
            <a:chOff x="8055101" y="5009766"/>
            <a:chExt cx="615170" cy="949296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3FAED9E-6900-2957-83FD-A77835A74A86}"/>
                </a:ext>
              </a:extLst>
            </p:cNvPr>
            <p:cNvSpPr txBox="1"/>
            <p:nvPr/>
          </p:nvSpPr>
          <p:spPr>
            <a:xfrm>
              <a:off x="8161381" y="5774396"/>
              <a:ext cx="4026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</a:t>
              </a:r>
            </a:p>
          </p:txBody>
        </p:sp>
        <p:pic>
          <p:nvPicPr>
            <p:cNvPr id="40" name="Picture 39" descr="A blue logo with a black background&#10;&#10;Description automatically generated">
              <a:extLst>
                <a:ext uri="{FF2B5EF4-FFF2-40B4-BE49-F238E27FC236}">
                  <a16:creationId xmlns:a16="http://schemas.microsoft.com/office/drawing/2014/main" id="{B520E75E-76F3-781C-14D4-A355874BA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7" r="19207"/>
            <a:stretch/>
          </p:blipFill>
          <p:spPr>
            <a:xfrm>
              <a:off x="8055101" y="5009766"/>
              <a:ext cx="615170" cy="5618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D02BC9-D072-826E-DB7D-782DB3B5B246}"/>
              </a:ext>
            </a:extLst>
          </p:cNvPr>
          <p:cNvGrpSpPr/>
          <p:nvPr/>
        </p:nvGrpSpPr>
        <p:grpSpPr>
          <a:xfrm>
            <a:off x="10386112" y="5083970"/>
            <a:ext cx="783066" cy="875092"/>
            <a:chOff x="10386112" y="5083970"/>
            <a:chExt cx="783066" cy="875092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F93AE77-3540-30DF-5858-BBE3FF6388C7}"/>
                </a:ext>
              </a:extLst>
            </p:cNvPr>
            <p:cNvSpPr txBox="1"/>
            <p:nvPr/>
          </p:nvSpPr>
          <p:spPr>
            <a:xfrm>
              <a:off x="10615306" y="5774396"/>
              <a:ext cx="329770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AWS</a:t>
              </a:r>
            </a:p>
          </p:txBody>
        </p:sp>
        <p:pic>
          <p:nvPicPr>
            <p:cNvPr id="1028" name="Picture 4" descr="AWS Announces Four New Capabilities That Make It Easier to Build IoT ...">
              <a:extLst>
                <a:ext uri="{FF2B5EF4-FFF2-40B4-BE49-F238E27FC236}">
                  <a16:creationId xmlns:a16="http://schemas.microsoft.com/office/drawing/2014/main" id="{5F2FB6A8-4527-D6E1-9F1A-FF64E05F5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6112" y="5083970"/>
              <a:ext cx="783066" cy="468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50D4B5-047D-BB96-04C5-020A4981AD71}"/>
              </a:ext>
            </a:extLst>
          </p:cNvPr>
          <p:cNvGrpSpPr/>
          <p:nvPr/>
        </p:nvGrpSpPr>
        <p:grpSpPr>
          <a:xfrm>
            <a:off x="7938498" y="630733"/>
            <a:ext cx="3445804" cy="1543604"/>
            <a:chOff x="7938498" y="630733"/>
            <a:chExt cx="3445804" cy="1543604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6388A0E5-5A5E-4A74-F903-39E293B7F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02633" y="644700"/>
              <a:ext cx="603650" cy="484120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3E7F16F-5A75-F6EC-A285-8A989FC212A2}"/>
                </a:ext>
              </a:extLst>
            </p:cNvPr>
            <p:cNvSpPr txBox="1"/>
            <p:nvPr/>
          </p:nvSpPr>
          <p:spPr>
            <a:xfrm>
              <a:off x="10891160" y="1185085"/>
              <a:ext cx="492122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Apigee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F5608D34-C3FF-4B85-220D-5107A0B1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890140" y="634452"/>
              <a:ext cx="494162" cy="494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8064D2-65B5-67A2-9DCA-DB9B6B6E62CC}"/>
                </a:ext>
              </a:extLst>
            </p:cNvPr>
            <p:cNvSpPr txBox="1"/>
            <p:nvPr/>
          </p:nvSpPr>
          <p:spPr>
            <a:xfrm>
              <a:off x="9561120" y="1185085"/>
              <a:ext cx="638316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MuleSoft</a:t>
              </a:r>
            </a:p>
          </p:txBody>
        </p:sp>
        <p:pic>
          <p:nvPicPr>
            <p:cNvPr id="14" name="Picture 2" descr="mulesoft,logo Icons">
              <a:extLst>
                <a:ext uri="{FF2B5EF4-FFF2-40B4-BE49-F238E27FC236}">
                  <a16:creationId xmlns:a16="http://schemas.microsoft.com/office/drawing/2014/main" id="{B2C6F1B7-A3D4-4E50-83A0-64EB0A6DA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9477" y="630733"/>
              <a:ext cx="501602" cy="50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B09C08C-1F53-D096-AE8C-AEA6DCA77830}"/>
                </a:ext>
              </a:extLst>
            </p:cNvPr>
            <p:cNvGrpSpPr/>
            <p:nvPr/>
          </p:nvGrpSpPr>
          <p:grpSpPr>
            <a:xfrm>
              <a:off x="8986659" y="1490008"/>
              <a:ext cx="458218" cy="684329"/>
              <a:chOff x="9002451" y="1490008"/>
              <a:chExt cx="458218" cy="684329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C137318-A8F8-2A2F-C561-478DB20A686C}"/>
                  </a:ext>
                </a:extLst>
              </p:cNvPr>
              <p:cNvSpPr txBox="1"/>
              <p:nvPr/>
            </p:nvSpPr>
            <p:spPr>
              <a:xfrm>
                <a:off x="9048113" y="1989671"/>
                <a:ext cx="366895" cy="18466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Kong</a:t>
                </a:r>
              </a:p>
            </p:txBody>
          </p:sp>
          <p:pic>
            <p:nvPicPr>
              <p:cNvPr id="38" name="Picture 37" descr="A logo with blue and green colors&#10;&#10;Description automatically generated">
                <a:extLst>
                  <a:ext uri="{FF2B5EF4-FFF2-40B4-BE49-F238E27FC236}">
                    <a16:creationId xmlns:a16="http://schemas.microsoft.com/office/drawing/2014/main" id="{BABB9329-E12D-1D41-840F-4175946FFF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67" t="11952" r="15983" b="16274"/>
              <a:stretch/>
            </p:blipFill>
            <p:spPr>
              <a:xfrm>
                <a:off x="9002451" y="1490008"/>
                <a:ext cx="458218" cy="466836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4793F6D-116D-DD7A-D673-B42E020DEE47}"/>
                </a:ext>
              </a:extLst>
            </p:cNvPr>
            <p:cNvSpPr txBox="1"/>
            <p:nvPr/>
          </p:nvSpPr>
          <p:spPr>
            <a:xfrm>
              <a:off x="10379902" y="1989671"/>
              <a:ext cx="329770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AWS</a:t>
              </a:r>
            </a:p>
          </p:txBody>
        </p:sp>
        <p:pic>
          <p:nvPicPr>
            <p:cNvPr id="15" name="Picture 4" descr="AWS Announces Four New Capabilities That Make It Easier to Build IoT ...">
              <a:extLst>
                <a:ext uri="{FF2B5EF4-FFF2-40B4-BE49-F238E27FC236}">
                  <a16:creationId xmlns:a16="http://schemas.microsoft.com/office/drawing/2014/main" id="{57D3B317-0BC6-A574-53D6-86CEFF4BD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5066" y="1586009"/>
              <a:ext cx="539444" cy="322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8D1C403-6C75-3BF6-7216-6FDEE3C39086}"/>
                </a:ext>
              </a:extLst>
            </p:cNvPr>
            <p:cNvSpPr txBox="1"/>
            <p:nvPr/>
          </p:nvSpPr>
          <p:spPr>
            <a:xfrm>
              <a:off x="7938498" y="1185085"/>
              <a:ext cx="931918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API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1977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820B46D-BC43-9D23-C392-094F895050A4}"/>
              </a:ext>
            </a:extLst>
          </p:cNvPr>
          <p:cNvGrpSpPr/>
          <p:nvPr/>
        </p:nvGrpSpPr>
        <p:grpSpPr>
          <a:xfrm>
            <a:off x="-5333" y="1"/>
            <a:ext cx="12197329" cy="6845997"/>
            <a:chOff x="-5333" y="1"/>
            <a:chExt cx="12197329" cy="6845997"/>
          </a:xfrm>
        </p:grpSpPr>
        <p:pic>
          <p:nvPicPr>
            <p:cNvPr id="82" name="Picture 81" descr="A blue and white background&#10;&#10;Description automatically generated">
              <a:extLst>
                <a:ext uri="{FF2B5EF4-FFF2-40B4-BE49-F238E27FC236}">
                  <a16:creationId xmlns:a16="http://schemas.microsoft.com/office/drawing/2014/main" id="{238EC11D-4963-CE48-0FD6-A366CC5D0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" t="1598" r="1598" b="1598"/>
            <a:stretch/>
          </p:blipFill>
          <p:spPr>
            <a:xfrm>
              <a:off x="-5333" y="7306"/>
              <a:ext cx="12192000" cy="6838692"/>
            </a:xfrm>
            <a:prstGeom prst="rect">
              <a:avLst/>
            </a:prstGeom>
          </p:spPr>
        </p:pic>
        <p:pic>
          <p:nvPicPr>
            <p:cNvPr id="250" name="Graphic 249">
              <a:extLst>
                <a:ext uri="{FF2B5EF4-FFF2-40B4-BE49-F238E27FC236}">
                  <a16:creationId xmlns:a16="http://schemas.microsoft.com/office/drawing/2014/main" id="{7211CE38-1AF2-BC72-6434-67834A00C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5742" b="57607"/>
            <a:stretch/>
          </p:blipFill>
          <p:spPr>
            <a:xfrm flipH="1">
              <a:off x="7978140" y="1"/>
              <a:ext cx="4213856" cy="1436501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F314C18-EE8A-A4AC-3DFC-9C875A80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7363"/>
            <a:ext cx="11023600" cy="922337"/>
          </a:xfrm>
        </p:spPr>
        <p:txBody>
          <a:bodyPr/>
          <a:lstStyle/>
          <a:p>
            <a:r>
              <a:rPr lang="en-US"/>
              <a:t>But the Quick Proliferation of APIs triggers API Sprawl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2656535-B17B-7D2D-4435-F1A9F33D0620}"/>
              </a:ext>
            </a:extLst>
          </p:cNvPr>
          <p:cNvGrpSpPr/>
          <p:nvPr/>
        </p:nvGrpSpPr>
        <p:grpSpPr>
          <a:xfrm>
            <a:off x="13605489" y="1620635"/>
            <a:ext cx="1105938" cy="1635007"/>
            <a:chOff x="9770653" y="1648478"/>
            <a:chExt cx="1105938" cy="1635007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E83605-74C5-5D98-AC72-874502DC4992}"/>
                </a:ext>
              </a:extLst>
            </p:cNvPr>
            <p:cNvCxnSpPr/>
            <p:nvPr/>
          </p:nvCxnSpPr>
          <p:spPr>
            <a:xfrm flipV="1">
              <a:off x="10323624" y="2754406"/>
              <a:ext cx="0" cy="48335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5EB18428-198D-09BC-01FC-A38738A2E4B9}"/>
                </a:ext>
              </a:extLst>
            </p:cNvPr>
            <p:cNvSpPr/>
            <p:nvPr/>
          </p:nvSpPr>
          <p:spPr bwMode="auto">
            <a:xfrm>
              <a:off x="10003582" y="3237765"/>
              <a:ext cx="640080" cy="4572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078D4"/>
                </a:gs>
              </a:gsLst>
              <a:lin ang="138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114300" algn="ctr" rotWithShape="0">
                <a:prstClr val="black">
                  <a:alpha val="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E7660DE1-61F2-389A-4383-30B9C79BE3F6}"/>
                </a:ext>
              </a:extLst>
            </p:cNvPr>
            <p:cNvGrpSpPr/>
            <p:nvPr/>
          </p:nvGrpSpPr>
          <p:grpSpPr>
            <a:xfrm>
              <a:off x="9770653" y="1648478"/>
              <a:ext cx="1105938" cy="1105928"/>
              <a:chOff x="9770653" y="1648478"/>
              <a:chExt cx="1105938" cy="1105928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21A84F6-D785-035F-4563-A0D6AAE89763}"/>
                  </a:ext>
                </a:extLst>
              </p:cNvPr>
              <p:cNvGrpSpPr/>
              <p:nvPr/>
            </p:nvGrpSpPr>
            <p:grpSpPr>
              <a:xfrm>
                <a:off x="9770653" y="1648478"/>
                <a:ext cx="1105938" cy="1105928"/>
                <a:chOff x="7709989" y="1883478"/>
                <a:chExt cx="665418" cy="665412"/>
              </a:xfrm>
            </p:grpSpPr>
            <p:sp>
              <p:nvSpPr>
                <p:cNvPr id="174" name="Oval 34_1">
                  <a:extLst>
                    <a:ext uri="{FF2B5EF4-FFF2-40B4-BE49-F238E27FC236}">
                      <a16:creationId xmlns:a16="http://schemas.microsoft.com/office/drawing/2014/main" id="{32660B26-20F5-DA9E-833D-D065EF336C26}"/>
                    </a:ext>
                  </a:extLst>
                </p:cNvPr>
                <p:cNvSpPr/>
                <p:nvPr/>
              </p:nvSpPr>
              <p:spPr bwMode="auto">
                <a:xfrm>
                  <a:off x="7709989" y="1883478"/>
                  <a:ext cx="665418" cy="665412"/>
                </a:xfrm>
                <a:prstGeom prst="ellipse">
                  <a:avLst/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215900" algn="ctr" rotWithShape="0">
                    <a:prstClr val="black">
                      <a:alpha val="13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39566F9C-15AC-A276-41FC-9F91B0B4C385}"/>
                    </a:ext>
                  </a:extLst>
                </p:cNvPr>
                <p:cNvSpPr/>
                <p:nvPr/>
              </p:nvSpPr>
              <p:spPr bwMode="auto">
                <a:xfrm>
                  <a:off x="7795471" y="1968959"/>
                  <a:ext cx="494454" cy="494450"/>
                </a:xfrm>
                <a:prstGeom prst="ellipse">
                  <a:avLst/>
                </a:prstGeom>
                <a:solidFill>
                  <a:schemeClr val="tx1"/>
                </a:solidFill>
                <a:ln w="22225">
                  <a:gradFill>
                    <a:gsLst>
                      <a:gs pos="0">
                        <a:srgbClr val="B85CBC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headEnd type="none" w="med" len="med"/>
                  <a:tailEnd type="none" w="med" len="med"/>
                </a:ln>
                <a:effectLst>
                  <a:outerShdw blurRad="215900" algn="ctr" rotWithShape="0">
                    <a:prstClr val="black">
                      <a:alpha val="13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AE9DDD4C-6B59-BACA-A4FD-60C924A83AB1}"/>
                  </a:ext>
                </a:extLst>
              </p:cNvPr>
              <p:cNvGrpSpPr/>
              <p:nvPr/>
            </p:nvGrpSpPr>
            <p:grpSpPr>
              <a:xfrm>
                <a:off x="10031943" y="1909763"/>
                <a:ext cx="583358" cy="583358"/>
                <a:chOff x="-5315748" y="1199854"/>
                <a:chExt cx="4876800" cy="4876800"/>
              </a:xfrm>
            </p:grpSpPr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11380997-12EE-ED6C-A427-F99CCAA637FA}"/>
                    </a:ext>
                  </a:extLst>
                </p:cNvPr>
                <p:cNvSpPr/>
                <p:nvPr/>
              </p:nvSpPr>
              <p:spPr>
                <a:xfrm>
                  <a:off x="-5315748" y="1199854"/>
                  <a:ext cx="4876800" cy="4876800"/>
                </a:xfrm>
                <a:custGeom>
                  <a:avLst/>
                  <a:gdLst>
                    <a:gd name="connsiteX0" fmla="*/ 4238625 w 4876800"/>
                    <a:gd name="connsiteY0" fmla="*/ 1281113 h 4876800"/>
                    <a:gd name="connsiteX1" fmla="*/ 4447232 w 4876800"/>
                    <a:gd name="connsiteY1" fmla="*/ 1012508 h 4876800"/>
                    <a:gd name="connsiteX2" fmla="*/ 3864293 w 4876800"/>
                    <a:gd name="connsiteY2" fmla="*/ 429568 h 4876800"/>
                    <a:gd name="connsiteX3" fmla="*/ 3595688 w 4876800"/>
                    <a:gd name="connsiteY3" fmla="*/ 638175 h 4876800"/>
                    <a:gd name="connsiteX4" fmla="*/ 2892752 w 4876800"/>
                    <a:gd name="connsiteY4" fmla="*/ 346710 h 4876800"/>
                    <a:gd name="connsiteX5" fmla="*/ 2849880 w 4876800"/>
                    <a:gd name="connsiteY5" fmla="*/ 0 h 4876800"/>
                    <a:gd name="connsiteX6" fmla="*/ 2026920 w 4876800"/>
                    <a:gd name="connsiteY6" fmla="*/ 0 h 4876800"/>
                    <a:gd name="connsiteX7" fmla="*/ 1984048 w 4876800"/>
                    <a:gd name="connsiteY7" fmla="*/ 346710 h 4876800"/>
                    <a:gd name="connsiteX8" fmla="*/ 1281113 w 4876800"/>
                    <a:gd name="connsiteY8" fmla="*/ 638175 h 4876800"/>
                    <a:gd name="connsiteX9" fmla="*/ 1012508 w 4876800"/>
                    <a:gd name="connsiteY9" fmla="*/ 429568 h 4876800"/>
                    <a:gd name="connsiteX10" fmla="*/ 429568 w 4876800"/>
                    <a:gd name="connsiteY10" fmla="*/ 1012508 h 4876800"/>
                    <a:gd name="connsiteX11" fmla="*/ 638175 w 4876800"/>
                    <a:gd name="connsiteY11" fmla="*/ 1281113 h 4876800"/>
                    <a:gd name="connsiteX12" fmla="*/ 346710 w 4876800"/>
                    <a:gd name="connsiteY12" fmla="*/ 1984048 h 4876800"/>
                    <a:gd name="connsiteX13" fmla="*/ 0 w 4876800"/>
                    <a:gd name="connsiteY13" fmla="*/ 2026920 h 4876800"/>
                    <a:gd name="connsiteX14" fmla="*/ 0 w 4876800"/>
                    <a:gd name="connsiteY14" fmla="*/ 2849880 h 4876800"/>
                    <a:gd name="connsiteX15" fmla="*/ 346710 w 4876800"/>
                    <a:gd name="connsiteY15" fmla="*/ 2892733 h 4876800"/>
                    <a:gd name="connsiteX16" fmla="*/ 638175 w 4876800"/>
                    <a:gd name="connsiteY16" fmla="*/ 3595688 h 4876800"/>
                    <a:gd name="connsiteX17" fmla="*/ 429568 w 4876800"/>
                    <a:gd name="connsiteY17" fmla="*/ 3864293 h 4876800"/>
                    <a:gd name="connsiteX18" fmla="*/ 1012508 w 4876800"/>
                    <a:gd name="connsiteY18" fmla="*/ 4447213 h 4876800"/>
                    <a:gd name="connsiteX19" fmla="*/ 1281113 w 4876800"/>
                    <a:gd name="connsiteY19" fmla="*/ 4238625 h 4876800"/>
                    <a:gd name="connsiteX20" fmla="*/ 1984048 w 4876800"/>
                    <a:gd name="connsiteY20" fmla="*/ 4530100 h 4876800"/>
                    <a:gd name="connsiteX21" fmla="*/ 2026920 w 4876800"/>
                    <a:gd name="connsiteY21" fmla="*/ 4876800 h 4876800"/>
                    <a:gd name="connsiteX22" fmla="*/ 2849880 w 4876800"/>
                    <a:gd name="connsiteY22" fmla="*/ 4876800 h 4876800"/>
                    <a:gd name="connsiteX23" fmla="*/ 2892752 w 4876800"/>
                    <a:gd name="connsiteY23" fmla="*/ 4530090 h 4876800"/>
                    <a:gd name="connsiteX24" fmla="*/ 3595688 w 4876800"/>
                    <a:gd name="connsiteY24" fmla="*/ 4238625 h 4876800"/>
                    <a:gd name="connsiteX25" fmla="*/ 3864293 w 4876800"/>
                    <a:gd name="connsiteY25" fmla="*/ 4447213 h 4876800"/>
                    <a:gd name="connsiteX26" fmla="*/ 4447232 w 4876800"/>
                    <a:gd name="connsiteY26" fmla="*/ 3864293 h 4876800"/>
                    <a:gd name="connsiteX27" fmla="*/ 4238625 w 4876800"/>
                    <a:gd name="connsiteY27" fmla="*/ 3595688 h 4876800"/>
                    <a:gd name="connsiteX28" fmla="*/ 4530100 w 4876800"/>
                    <a:gd name="connsiteY28" fmla="*/ 2892733 h 4876800"/>
                    <a:gd name="connsiteX29" fmla="*/ 4876800 w 4876800"/>
                    <a:gd name="connsiteY29" fmla="*/ 2849880 h 4876800"/>
                    <a:gd name="connsiteX30" fmla="*/ 4876800 w 4876800"/>
                    <a:gd name="connsiteY30" fmla="*/ 2026920 h 4876800"/>
                    <a:gd name="connsiteX31" fmla="*/ 4530090 w 4876800"/>
                    <a:gd name="connsiteY31" fmla="*/ 1984048 h 4876800"/>
                    <a:gd name="connsiteX32" fmla="*/ 4238625 w 4876800"/>
                    <a:gd name="connsiteY32" fmla="*/ 1281113 h 4876800"/>
                    <a:gd name="connsiteX33" fmla="*/ 2438400 w 4876800"/>
                    <a:gd name="connsiteY33" fmla="*/ 4010025 h 4876800"/>
                    <a:gd name="connsiteX34" fmla="*/ 866775 w 4876800"/>
                    <a:gd name="connsiteY34" fmla="*/ 2438400 h 4876800"/>
                    <a:gd name="connsiteX35" fmla="*/ 2438400 w 4876800"/>
                    <a:gd name="connsiteY35" fmla="*/ 866775 h 4876800"/>
                    <a:gd name="connsiteX36" fmla="*/ 4010025 w 4876800"/>
                    <a:gd name="connsiteY36" fmla="*/ 2438400 h 4876800"/>
                    <a:gd name="connsiteX37" fmla="*/ 2438400 w 4876800"/>
                    <a:gd name="connsiteY37" fmla="*/ 4010025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876800" h="4876800">
                      <a:moveTo>
                        <a:pt x="4238625" y="1281113"/>
                      </a:moveTo>
                      <a:lnTo>
                        <a:pt x="4447232" y="1012508"/>
                      </a:lnTo>
                      <a:lnTo>
                        <a:pt x="3864293" y="429568"/>
                      </a:lnTo>
                      <a:lnTo>
                        <a:pt x="3595688" y="638175"/>
                      </a:lnTo>
                      <a:cubicBezTo>
                        <a:pt x="3381375" y="501005"/>
                        <a:pt x="3141355" y="401003"/>
                        <a:pt x="2892752" y="346710"/>
                      </a:cubicBezTo>
                      <a:lnTo>
                        <a:pt x="2849880" y="0"/>
                      </a:lnTo>
                      <a:lnTo>
                        <a:pt x="2026920" y="0"/>
                      </a:lnTo>
                      <a:lnTo>
                        <a:pt x="1984048" y="346710"/>
                      </a:lnTo>
                      <a:cubicBezTo>
                        <a:pt x="1735446" y="401003"/>
                        <a:pt x="1495425" y="501005"/>
                        <a:pt x="1281113" y="638175"/>
                      </a:cubicBezTo>
                      <a:lnTo>
                        <a:pt x="1012508" y="429568"/>
                      </a:lnTo>
                      <a:lnTo>
                        <a:pt x="429568" y="1012508"/>
                      </a:lnTo>
                      <a:lnTo>
                        <a:pt x="638175" y="1281113"/>
                      </a:lnTo>
                      <a:cubicBezTo>
                        <a:pt x="501005" y="1495425"/>
                        <a:pt x="401003" y="1735446"/>
                        <a:pt x="346710" y="1984048"/>
                      </a:cubicBezTo>
                      <a:lnTo>
                        <a:pt x="0" y="2026920"/>
                      </a:lnTo>
                      <a:lnTo>
                        <a:pt x="0" y="2849880"/>
                      </a:lnTo>
                      <a:lnTo>
                        <a:pt x="346710" y="2892733"/>
                      </a:lnTo>
                      <a:cubicBezTo>
                        <a:pt x="401003" y="3141336"/>
                        <a:pt x="501005" y="3381375"/>
                        <a:pt x="638175" y="3595688"/>
                      </a:cubicBezTo>
                      <a:lnTo>
                        <a:pt x="429568" y="3864293"/>
                      </a:lnTo>
                      <a:lnTo>
                        <a:pt x="1012508" y="4447213"/>
                      </a:lnTo>
                      <a:lnTo>
                        <a:pt x="1281113" y="4238625"/>
                      </a:lnTo>
                      <a:cubicBezTo>
                        <a:pt x="1495425" y="4375776"/>
                        <a:pt x="1735446" y="4475807"/>
                        <a:pt x="1984048" y="4530100"/>
                      </a:cubicBezTo>
                      <a:lnTo>
                        <a:pt x="2026920" y="4876800"/>
                      </a:lnTo>
                      <a:lnTo>
                        <a:pt x="2849880" y="4876800"/>
                      </a:lnTo>
                      <a:lnTo>
                        <a:pt x="2892752" y="4530090"/>
                      </a:lnTo>
                      <a:cubicBezTo>
                        <a:pt x="3141355" y="4475798"/>
                        <a:pt x="3381375" y="4375776"/>
                        <a:pt x="3595688" y="4238625"/>
                      </a:cubicBezTo>
                      <a:lnTo>
                        <a:pt x="3864293" y="4447213"/>
                      </a:lnTo>
                      <a:lnTo>
                        <a:pt x="4447232" y="3864293"/>
                      </a:lnTo>
                      <a:lnTo>
                        <a:pt x="4238625" y="3595688"/>
                      </a:lnTo>
                      <a:cubicBezTo>
                        <a:pt x="4375795" y="3381375"/>
                        <a:pt x="4475807" y="3141336"/>
                        <a:pt x="4530100" y="2892733"/>
                      </a:cubicBezTo>
                      <a:lnTo>
                        <a:pt x="4876800" y="2849880"/>
                      </a:lnTo>
                      <a:lnTo>
                        <a:pt x="4876800" y="2026920"/>
                      </a:lnTo>
                      <a:lnTo>
                        <a:pt x="4530090" y="1984048"/>
                      </a:lnTo>
                      <a:cubicBezTo>
                        <a:pt x="4475798" y="1735446"/>
                        <a:pt x="4375795" y="1495425"/>
                        <a:pt x="4238625" y="1281113"/>
                      </a:cubicBezTo>
                      <a:close/>
                      <a:moveTo>
                        <a:pt x="2438400" y="4010025"/>
                      </a:moveTo>
                      <a:cubicBezTo>
                        <a:pt x="1572568" y="4010025"/>
                        <a:pt x="866775" y="3304213"/>
                        <a:pt x="866775" y="2438400"/>
                      </a:cubicBezTo>
                      <a:cubicBezTo>
                        <a:pt x="866775" y="1572568"/>
                        <a:pt x="1572568" y="866775"/>
                        <a:pt x="2438400" y="866775"/>
                      </a:cubicBezTo>
                      <a:cubicBezTo>
                        <a:pt x="3304232" y="866775"/>
                        <a:pt x="4010025" y="1572568"/>
                        <a:pt x="4010025" y="2438400"/>
                      </a:cubicBezTo>
                      <a:cubicBezTo>
                        <a:pt x="4010025" y="3304213"/>
                        <a:pt x="3304232" y="4010025"/>
                        <a:pt x="2438400" y="4010025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72599905-BAFE-7089-8A0E-13D49AFFB8E9}"/>
                    </a:ext>
                  </a:extLst>
                </p:cNvPr>
                <p:cNvSpPr/>
                <p:nvPr/>
              </p:nvSpPr>
              <p:spPr>
                <a:xfrm>
                  <a:off x="-4163223" y="2352379"/>
                  <a:ext cx="2571750" cy="2571750"/>
                </a:xfrm>
                <a:custGeom>
                  <a:avLst/>
                  <a:gdLst>
                    <a:gd name="connsiteX0" fmla="*/ 1285875 w 2571750"/>
                    <a:gd name="connsiteY0" fmla="*/ 0 h 2571750"/>
                    <a:gd name="connsiteX1" fmla="*/ 0 w 2571750"/>
                    <a:gd name="connsiteY1" fmla="*/ 1285875 h 2571750"/>
                    <a:gd name="connsiteX2" fmla="*/ 1285875 w 2571750"/>
                    <a:gd name="connsiteY2" fmla="*/ 2571750 h 2571750"/>
                    <a:gd name="connsiteX3" fmla="*/ 2571750 w 2571750"/>
                    <a:gd name="connsiteY3" fmla="*/ 1285875 h 2571750"/>
                    <a:gd name="connsiteX4" fmla="*/ 1285875 w 2571750"/>
                    <a:gd name="connsiteY4" fmla="*/ 0 h 2571750"/>
                    <a:gd name="connsiteX5" fmla="*/ 1143000 w 2571750"/>
                    <a:gd name="connsiteY5" fmla="*/ 1774498 h 2571750"/>
                    <a:gd name="connsiteX6" fmla="*/ 614372 w 2571750"/>
                    <a:gd name="connsiteY6" fmla="*/ 1243003 h 2571750"/>
                    <a:gd name="connsiteX7" fmla="*/ 814388 w 2571750"/>
                    <a:gd name="connsiteY7" fmla="*/ 1042978 h 2571750"/>
                    <a:gd name="connsiteX8" fmla="*/ 1143010 w 2571750"/>
                    <a:gd name="connsiteY8" fmla="*/ 1368733 h 2571750"/>
                    <a:gd name="connsiteX9" fmla="*/ 1757382 w 2571750"/>
                    <a:gd name="connsiteY9" fmla="*/ 757228 h 2571750"/>
                    <a:gd name="connsiteX10" fmla="*/ 1957397 w 2571750"/>
                    <a:gd name="connsiteY10" fmla="*/ 957253 h 257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71750" h="2571750">
                      <a:moveTo>
                        <a:pt x="1285875" y="0"/>
                      </a:moveTo>
                      <a:cubicBezTo>
                        <a:pt x="577225" y="0"/>
                        <a:pt x="0" y="577205"/>
                        <a:pt x="0" y="1285875"/>
                      </a:cubicBezTo>
                      <a:cubicBezTo>
                        <a:pt x="0" y="1994525"/>
                        <a:pt x="577225" y="2571750"/>
                        <a:pt x="1285875" y="2571750"/>
                      </a:cubicBezTo>
                      <a:cubicBezTo>
                        <a:pt x="1994525" y="2571750"/>
                        <a:pt x="2571750" y="1994525"/>
                        <a:pt x="2571750" y="1285875"/>
                      </a:cubicBezTo>
                      <a:cubicBezTo>
                        <a:pt x="2571750" y="577205"/>
                        <a:pt x="1994525" y="0"/>
                        <a:pt x="1285875" y="0"/>
                      </a:cubicBezTo>
                      <a:close/>
                      <a:moveTo>
                        <a:pt x="1143000" y="1774498"/>
                      </a:moveTo>
                      <a:lnTo>
                        <a:pt x="614372" y="1243003"/>
                      </a:lnTo>
                      <a:lnTo>
                        <a:pt x="814388" y="1042978"/>
                      </a:lnTo>
                      <a:lnTo>
                        <a:pt x="1143010" y="1368733"/>
                      </a:lnTo>
                      <a:lnTo>
                        <a:pt x="1757382" y="757228"/>
                      </a:lnTo>
                      <a:lnTo>
                        <a:pt x="1957397" y="957253"/>
                      </a:lnTo>
                      <a:close/>
                    </a:path>
                  </a:pathLst>
                </a:custGeom>
                <a:solidFill>
                  <a:srgbClr val="B85CB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1460974-0B00-DF6D-8178-8C0F020AA3DA}"/>
              </a:ext>
            </a:extLst>
          </p:cNvPr>
          <p:cNvGrpSpPr/>
          <p:nvPr/>
        </p:nvGrpSpPr>
        <p:grpSpPr>
          <a:xfrm>
            <a:off x="2" y="1873168"/>
            <a:ext cx="12186666" cy="1215348"/>
            <a:chOff x="1" y="1719449"/>
            <a:chExt cx="15265399" cy="1522383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706D6C1-48FA-F26B-7D5E-E0275EF02D08}"/>
                </a:ext>
              </a:extLst>
            </p:cNvPr>
            <p:cNvGrpSpPr/>
            <p:nvPr/>
          </p:nvGrpSpPr>
          <p:grpSpPr>
            <a:xfrm>
              <a:off x="1" y="1719449"/>
              <a:ext cx="15265399" cy="1522383"/>
              <a:chOff x="1" y="2087749"/>
              <a:chExt cx="15265399" cy="1522383"/>
            </a:xfrm>
          </p:grpSpPr>
          <p:pic>
            <p:nvPicPr>
              <p:cNvPr id="128" name="Graphic 127">
                <a:extLst>
                  <a:ext uri="{FF2B5EF4-FFF2-40B4-BE49-F238E27FC236}">
                    <a16:creationId xmlns:a16="http://schemas.microsoft.com/office/drawing/2014/main" id="{33FD77F0-F4E7-747D-9D95-E66B9DC7DD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5443" t="23955" r="5443" b="23955"/>
              <a:stretch/>
            </p:blipFill>
            <p:spPr>
              <a:xfrm>
                <a:off x="1" y="2087749"/>
                <a:ext cx="5094514" cy="1522383"/>
              </a:xfrm>
              <a:prstGeom prst="rect">
                <a:avLst/>
              </a:prstGeom>
            </p:spPr>
          </p:pic>
          <p:pic>
            <p:nvPicPr>
              <p:cNvPr id="131" name="Graphic 130">
                <a:extLst>
                  <a:ext uri="{FF2B5EF4-FFF2-40B4-BE49-F238E27FC236}">
                    <a16:creationId xmlns:a16="http://schemas.microsoft.com/office/drawing/2014/main" id="{9EDCCDD4-C2D6-EEF3-D6D6-FA8F79B11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5443" t="23955" r="5443" b="23955"/>
              <a:stretch/>
            </p:blipFill>
            <p:spPr>
              <a:xfrm flipH="1">
                <a:off x="5094515" y="2087749"/>
                <a:ext cx="5094514" cy="1522383"/>
              </a:xfrm>
              <a:prstGeom prst="rect">
                <a:avLst/>
              </a:prstGeom>
            </p:spPr>
          </p:pic>
          <p:pic>
            <p:nvPicPr>
              <p:cNvPr id="133" name="Graphic 132">
                <a:extLst>
                  <a:ext uri="{FF2B5EF4-FFF2-40B4-BE49-F238E27FC236}">
                    <a16:creationId xmlns:a16="http://schemas.microsoft.com/office/drawing/2014/main" id="{B48E837C-16ED-744B-B8CB-7252FD3896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5443" t="23955" r="5759" b="23955"/>
              <a:stretch/>
            </p:blipFill>
            <p:spPr>
              <a:xfrm>
                <a:off x="10189028" y="2087749"/>
                <a:ext cx="5076372" cy="1522383"/>
              </a:xfrm>
              <a:prstGeom prst="rect">
                <a:avLst/>
              </a:prstGeom>
            </p:spPr>
          </p:pic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58A34AF-4BBD-5409-E447-993318C44A12}"/>
                </a:ext>
              </a:extLst>
            </p:cNvPr>
            <p:cNvSpPr/>
            <p:nvPr/>
          </p:nvSpPr>
          <p:spPr bwMode="auto">
            <a:xfrm>
              <a:off x="5022850" y="2432050"/>
              <a:ext cx="139700" cy="13970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41205D4-2CAA-29D9-4DC8-D04C3DAF4B72}"/>
                </a:ext>
              </a:extLst>
            </p:cNvPr>
            <p:cNvSpPr/>
            <p:nvPr/>
          </p:nvSpPr>
          <p:spPr bwMode="auto">
            <a:xfrm>
              <a:off x="5069840" y="2671921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E2EF614-95AB-310B-4E8A-B3DB6ED54C18}"/>
                </a:ext>
              </a:extLst>
            </p:cNvPr>
            <p:cNvSpPr/>
            <p:nvPr/>
          </p:nvSpPr>
          <p:spPr bwMode="auto">
            <a:xfrm>
              <a:off x="5069840" y="288385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8B73D52-DD05-4C91-8B2E-C7620266BEC3}"/>
                </a:ext>
              </a:extLst>
            </p:cNvPr>
            <p:cNvSpPr/>
            <p:nvPr/>
          </p:nvSpPr>
          <p:spPr bwMode="auto">
            <a:xfrm>
              <a:off x="5048839" y="2044302"/>
              <a:ext cx="94059" cy="9405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046DF2C-117C-4512-DF6F-D296FFC4C1A3}"/>
                </a:ext>
              </a:extLst>
            </p:cNvPr>
            <p:cNvSpPr/>
            <p:nvPr/>
          </p:nvSpPr>
          <p:spPr bwMode="auto">
            <a:xfrm>
              <a:off x="10139047" y="2464195"/>
              <a:ext cx="94059" cy="9405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F68D742-3375-8B8D-64D1-1E06D7EA2841}"/>
                </a:ext>
              </a:extLst>
            </p:cNvPr>
            <p:cNvSpPr/>
            <p:nvPr/>
          </p:nvSpPr>
          <p:spPr bwMode="auto">
            <a:xfrm>
              <a:off x="10163217" y="287650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26C155D-072E-B9C9-D0C9-4AAF404174C2}"/>
                </a:ext>
              </a:extLst>
            </p:cNvPr>
            <p:cNvSpPr/>
            <p:nvPr/>
          </p:nvSpPr>
          <p:spPr bwMode="auto">
            <a:xfrm>
              <a:off x="10163217" y="200020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86A4908B-E955-1B05-6D94-78ABC7127E0B}"/>
              </a:ext>
            </a:extLst>
          </p:cNvPr>
          <p:cNvSpPr/>
          <p:nvPr/>
        </p:nvSpPr>
        <p:spPr bwMode="auto">
          <a:xfrm>
            <a:off x="858419" y="2486235"/>
            <a:ext cx="3090720" cy="3676439"/>
          </a:xfrm>
          <a:custGeom>
            <a:avLst/>
            <a:gdLst>
              <a:gd name="connsiteX0" fmla="*/ 153825 w 3090720"/>
              <a:gd name="connsiteY0" fmla="*/ 0 h 3676439"/>
              <a:gd name="connsiteX1" fmla="*/ 920912 w 3090720"/>
              <a:gd name="connsiteY1" fmla="*/ 0 h 3676439"/>
              <a:gd name="connsiteX2" fmla="*/ 933066 w 3090720"/>
              <a:gd name="connsiteY2" fmla="*/ 120564 h 3676439"/>
              <a:gd name="connsiteX3" fmla="*/ 1545360 w 3090720"/>
              <a:gd name="connsiteY3" fmla="*/ 619594 h 3676439"/>
              <a:gd name="connsiteX4" fmla="*/ 2157655 w 3090720"/>
              <a:gd name="connsiteY4" fmla="*/ 120564 h 3676439"/>
              <a:gd name="connsiteX5" fmla="*/ 2169808 w 3090720"/>
              <a:gd name="connsiteY5" fmla="*/ 0 h 3676439"/>
              <a:gd name="connsiteX6" fmla="*/ 2936895 w 3090720"/>
              <a:gd name="connsiteY6" fmla="*/ 0 h 3676439"/>
              <a:gd name="connsiteX7" fmla="*/ 3090720 w 3090720"/>
              <a:gd name="connsiteY7" fmla="*/ 153825 h 3676439"/>
              <a:gd name="connsiteX8" fmla="*/ 3090720 w 3090720"/>
              <a:gd name="connsiteY8" fmla="*/ 3522614 h 3676439"/>
              <a:gd name="connsiteX9" fmla="*/ 2936895 w 3090720"/>
              <a:gd name="connsiteY9" fmla="*/ 3676439 h 3676439"/>
              <a:gd name="connsiteX10" fmla="*/ 153825 w 3090720"/>
              <a:gd name="connsiteY10" fmla="*/ 3676439 h 3676439"/>
              <a:gd name="connsiteX11" fmla="*/ 0 w 3090720"/>
              <a:gd name="connsiteY11" fmla="*/ 3522614 h 3676439"/>
              <a:gd name="connsiteX12" fmla="*/ 0 w 3090720"/>
              <a:gd name="connsiteY12" fmla="*/ 153825 h 3676439"/>
              <a:gd name="connsiteX13" fmla="*/ 153825 w 3090720"/>
              <a:gd name="connsiteY13" fmla="*/ 0 h 367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90720" h="3676439">
                <a:moveTo>
                  <a:pt x="153825" y="0"/>
                </a:moveTo>
                <a:lnTo>
                  <a:pt x="920912" y="0"/>
                </a:lnTo>
                <a:lnTo>
                  <a:pt x="933066" y="120564"/>
                </a:lnTo>
                <a:cubicBezTo>
                  <a:pt x="991344" y="405360"/>
                  <a:pt x="1243333" y="619594"/>
                  <a:pt x="1545360" y="619594"/>
                </a:cubicBezTo>
                <a:cubicBezTo>
                  <a:pt x="1847387" y="619594"/>
                  <a:pt x="2099376" y="405360"/>
                  <a:pt x="2157655" y="120564"/>
                </a:cubicBezTo>
                <a:lnTo>
                  <a:pt x="2169808" y="0"/>
                </a:lnTo>
                <a:lnTo>
                  <a:pt x="2936895" y="0"/>
                </a:lnTo>
                <a:cubicBezTo>
                  <a:pt x="3021850" y="0"/>
                  <a:pt x="3090720" y="68870"/>
                  <a:pt x="3090720" y="153825"/>
                </a:cubicBezTo>
                <a:lnTo>
                  <a:pt x="3090720" y="3522614"/>
                </a:lnTo>
                <a:cubicBezTo>
                  <a:pt x="3090720" y="3607569"/>
                  <a:pt x="3021850" y="3676439"/>
                  <a:pt x="2936895" y="3676439"/>
                </a:cubicBezTo>
                <a:lnTo>
                  <a:pt x="153825" y="3676439"/>
                </a:lnTo>
                <a:cubicBezTo>
                  <a:pt x="68870" y="3676439"/>
                  <a:pt x="0" y="3607569"/>
                  <a:pt x="0" y="3522614"/>
                </a:cubicBezTo>
                <a:lnTo>
                  <a:pt x="0" y="153825"/>
                </a:lnTo>
                <a:cubicBezTo>
                  <a:pt x="0" y="68870"/>
                  <a:pt x="68870" y="0"/>
                  <a:pt x="153825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7048CA2-5581-314A-0A29-836814C65F78}"/>
              </a:ext>
            </a:extLst>
          </p:cNvPr>
          <p:cNvSpPr/>
          <p:nvPr/>
        </p:nvSpPr>
        <p:spPr bwMode="auto">
          <a:xfrm>
            <a:off x="938020" y="2549376"/>
            <a:ext cx="2931520" cy="3533923"/>
          </a:xfrm>
          <a:custGeom>
            <a:avLst/>
            <a:gdLst>
              <a:gd name="connsiteX0" fmla="*/ 108437 w 2931520"/>
              <a:gd name="connsiteY0" fmla="*/ 0 h 3533923"/>
              <a:gd name="connsiteX1" fmla="*/ 847676 w 2931520"/>
              <a:gd name="connsiteY1" fmla="*/ 0 h 3533923"/>
              <a:gd name="connsiteX2" fmla="*/ 853465 w 2931520"/>
              <a:gd name="connsiteY2" fmla="*/ 57423 h 3533923"/>
              <a:gd name="connsiteX3" fmla="*/ 1465759 w 2931520"/>
              <a:gd name="connsiteY3" fmla="*/ 556453 h 3533923"/>
              <a:gd name="connsiteX4" fmla="*/ 2078054 w 2931520"/>
              <a:gd name="connsiteY4" fmla="*/ 57423 h 3533923"/>
              <a:gd name="connsiteX5" fmla="*/ 2083842 w 2931520"/>
              <a:gd name="connsiteY5" fmla="*/ 0 h 3533923"/>
              <a:gd name="connsiteX6" fmla="*/ 2823083 w 2931520"/>
              <a:gd name="connsiteY6" fmla="*/ 0 h 3533923"/>
              <a:gd name="connsiteX7" fmla="*/ 2931520 w 2931520"/>
              <a:gd name="connsiteY7" fmla="*/ 108437 h 3533923"/>
              <a:gd name="connsiteX8" fmla="*/ 2931520 w 2931520"/>
              <a:gd name="connsiteY8" fmla="*/ 3425486 h 3533923"/>
              <a:gd name="connsiteX9" fmla="*/ 2823083 w 2931520"/>
              <a:gd name="connsiteY9" fmla="*/ 3533923 h 3533923"/>
              <a:gd name="connsiteX10" fmla="*/ 108437 w 2931520"/>
              <a:gd name="connsiteY10" fmla="*/ 3533923 h 3533923"/>
              <a:gd name="connsiteX11" fmla="*/ 0 w 2931520"/>
              <a:gd name="connsiteY11" fmla="*/ 3425486 h 3533923"/>
              <a:gd name="connsiteX12" fmla="*/ 0 w 2931520"/>
              <a:gd name="connsiteY12" fmla="*/ 108437 h 3533923"/>
              <a:gd name="connsiteX13" fmla="*/ 108437 w 2931520"/>
              <a:gd name="connsiteY13" fmla="*/ 0 h 35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31520" h="3533923">
                <a:moveTo>
                  <a:pt x="108437" y="0"/>
                </a:moveTo>
                <a:lnTo>
                  <a:pt x="847676" y="0"/>
                </a:lnTo>
                <a:lnTo>
                  <a:pt x="853465" y="57423"/>
                </a:lnTo>
                <a:cubicBezTo>
                  <a:pt x="911743" y="342219"/>
                  <a:pt x="1163732" y="556453"/>
                  <a:pt x="1465759" y="556453"/>
                </a:cubicBezTo>
                <a:cubicBezTo>
                  <a:pt x="1767786" y="556453"/>
                  <a:pt x="2019775" y="342219"/>
                  <a:pt x="2078054" y="57423"/>
                </a:cubicBezTo>
                <a:lnTo>
                  <a:pt x="2083842" y="0"/>
                </a:lnTo>
                <a:lnTo>
                  <a:pt x="2823083" y="0"/>
                </a:lnTo>
                <a:cubicBezTo>
                  <a:pt x="2882971" y="0"/>
                  <a:pt x="2931520" y="48549"/>
                  <a:pt x="2931520" y="108437"/>
                </a:cubicBezTo>
                <a:lnTo>
                  <a:pt x="2931520" y="3425486"/>
                </a:lnTo>
                <a:cubicBezTo>
                  <a:pt x="2931520" y="3485374"/>
                  <a:pt x="2882971" y="3533923"/>
                  <a:pt x="2823083" y="3533923"/>
                </a:cubicBezTo>
                <a:lnTo>
                  <a:pt x="108437" y="3533923"/>
                </a:lnTo>
                <a:cubicBezTo>
                  <a:pt x="48549" y="3533923"/>
                  <a:pt x="0" y="3485374"/>
                  <a:pt x="0" y="3425486"/>
                </a:cubicBezTo>
                <a:lnTo>
                  <a:pt x="0" y="108437"/>
                </a:lnTo>
                <a:cubicBezTo>
                  <a:pt x="0" y="48549"/>
                  <a:pt x="48549" y="0"/>
                  <a:pt x="108437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818E9F8-1783-EA46-1EC4-48CCD45BE02A}"/>
              </a:ext>
            </a:extLst>
          </p:cNvPr>
          <p:cNvSpPr txBox="1"/>
          <p:nvPr/>
        </p:nvSpPr>
        <p:spPr>
          <a:xfrm>
            <a:off x="1158766" y="3234208"/>
            <a:ext cx="2325755" cy="8925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Fragmented API Inventory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FF2275-70F2-380B-A0FC-934B241047CB}"/>
              </a:ext>
            </a:extLst>
          </p:cNvPr>
          <p:cNvSpPr/>
          <p:nvPr/>
        </p:nvSpPr>
        <p:spPr bwMode="auto">
          <a:xfrm>
            <a:off x="1046977" y="4025610"/>
            <a:ext cx="2713606" cy="20621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Poor API Discoverability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and Reuse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Not all APIs are visible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or managed 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Gartner’s 2022 security predictions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By 2025, less than 50% of enterprise APIs will be managed. 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292CE324-1CAE-E801-42D0-D7DB9E993266}"/>
              </a:ext>
            </a:extLst>
          </p:cNvPr>
          <p:cNvSpPr/>
          <p:nvPr/>
        </p:nvSpPr>
        <p:spPr bwMode="auto">
          <a:xfrm>
            <a:off x="2083740" y="3853270"/>
            <a:ext cx="640080" cy="45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ED60F0F3-7A59-1FCE-8AAD-57B0DF7A4B18}"/>
              </a:ext>
            </a:extLst>
          </p:cNvPr>
          <p:cNvSpPr/>
          <p:nvPr/>
        </p:nvSpPr>
        <p:spPr bwMode="auto">
          <a:xfrm>
            <a:off x="4550640" y="2486235"/>
            <a:ext cx="3090720" cy="3676439"/>
          </a:xfrm>
          <a:custGeom>
            <a:avLst/>
            <a:gdLst>
              <a:gd name="connsiteX0" fmla="*/ 153825 w 3090720"/>
              <a:gd name="connsiteY0" fmla="*/ 0 h 3676439"/>
              <a:gd name="connsiteX1" fmla="*/ 920912 w 3090720"/>
              <a:gd name="connsiteY1" fmla="*/ 0 h 3676439"/>
              <a:gd name="connsiteX2" fmla="*/ 933066 w 3090720"/>
              <a:gd name="connsiteY2" fmla="*/ 120564 h 3676439"/>
              <a:gd name="connsiteX3" fmla="*/ 1545360 w 3090720"/>
              <a:gd name="connsiteY3" fmla="*/ 619594 h 3676439"/>
              <a:gd name="connsiteX4" fmla="*/ 2157655 w 3090720"/>
              <a:gd name="connsiteY4" fmla="*/ 120564 h 3676439"/>
              <a:gd name="connsiteX5" fmla="*/ 2169809 w 3090720"/>
              <a:gd name="connsiteY5" fmla="*/ 0 h 3676439"/>
              <a:gd name="connsiteX6" fmla="*/ 2936895 w 3090720"/>
              <a:gd name="connsiteY6" fmla="*/ 0 h 3676439"/>
              <a:gd name="connsiteX7" fmla="*/ 3090720 w 3090720"/>
              <a:gd name="connsiteY7" fmla="*/ 153825 h 3676439"/>
              <a:gd name="connsiteX8" fmla="*/ 3090720 w 3090720"/>
              <a:gd name="connsiteY8" fmla="*/ 3522614 h 3676439"/>
              <a:gd name="connsiteX9" fmla="*/ 2936895 w 3090720"/>
              <a:gd name="connsiteY9" fmla="*/ 3676439 h 3676439"/>
              <a:gd name="connsiteX10" fmla="*/ 153825 w 3090720"/>
              <a:gd name="connsiteY10" fmla="*/ 3676439 h 3676439"/>
              <a:gd name="connsiteX11" fmla="*/ 0 w 3090720"/>
              <a:gd name="connsiteY11" fmla="*/ 3522614 h 3676439"/>
              <a:gd name="connsiteX12" fmla="*/ 0 w 3090720"/>
              <a:gd name="connsiteY12" fmla="*/ 153825 h 3676439"/>
              <a:gd name="connsiteX13" fmla="*/ 153825 w 3090720"/>
              <a:gd name="connsiteY13" fmla="*/ 0 h 367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90720" h="3676439">
                <a:moveTo>
                  <a:pt x="153825" y="0"/>
                </a:moveTo>
                <a:lnTo>
                  <a:pt x="920912" y="0"/>
                </a:lnTo>
                <a:lnTo>
                  <a:pt x="933066" y="120564"/>
                </a:lnTo>
                <a:cubicBezTo>
                  <a:pt x="991344" y="405360"/>
                  <a:pt x="1243333" y="619594"/>
                  <a:pt x="1545360" y="619594"/>
                </a:cubicBezTo>
                <a:cubicBezTo>
                  <a:pt x="1847387" y="619594"/>
                  <a:pt x="2099377" y="405360"/>
                  <a:pt x="2157655" y="120564"/>
                </a:cubicBezTo>
                <a:lnTo>
                  <a:pt x="2169809" y="0"/>
                </a:lnTo>
                <a:lnTo>
                  <a:pt x="2936895" y="0"/>
                </a:lnTo>
                <a:cubicBezTo>
                  <a:pt x="3021850" y="0"/>
                  <a:pt x="3090720" y="68870"/>
                  <a:pt x="3090720" y="153825"/>
                </a:cubicBezTo>
                <a:lnTo>
                  <a:pt x="3090720" y="3522614"/>
                </a:lnTo>
                <a:cubicBezTo>
                  <a:pt x="3090720" y="3607569"/>
                  <a:pt x="3021850" y="3676439"/>
                  <a:pt x="2936895" y="3676439"/>
                </a:cubicBezTo>
                <a:lnTo>
                  <a:pt x="153825" y="3676439"/>
                </a:lnTo>
                <a:cubicBezTo>
                  <a:pt x="68870" y="3676439"/>
                  <a:pt x="0" y="3607569"/>
                  <a:pt x="0" y="3522614"/>
                </a:cubicBezTo>
                <a:lnTo>
                  <a:pt x="0" y="153825"/>
                </a:lnTo>
                <a:cubicBezTo>
                  <a:pt x="0" y="68870"/>
                  <a:pt x="68870" y="0"/>
                  <a:pt x="153825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C3934C4C-4678-AB19-5A3B-4673757CC5C1}"/>
              </a:ext>
            </a:extLst>
          </p:cNvPr>
          <p:cNvSpPr/>
          <p:nvPr/>
        </p:nvSpPr>
        <p:spPr bwMode="auto">
          <a:xfrm>
            <a:off x="4630241" y="2549376"/>
            <a:ext cx="2931520" cy="3533923"/>
          </a:xfrm>
          <a:custGeom>
            <a:avLst/>
            <a:gdLst>
              <a:gd name="connsiteX0" fmla="*/ 108437 w 2931520"/>
              <a:gd name="connsiteY0" fmla="*/ 0 h 3533923"/>
              <a:gd name="connsiteX1" fmla="*/ 847676 w 2931520"/>
              <a:gd name="connsiteY1" fmla="*/ 0 h 3533923"/>
              <a:gd name="connsiteX2" fmla="*/ 853465 w 2931520"/>
              <a:gd name="connsiteY2" fmla="*/ 57423 h 3533923"/>
              <a:gd name="connsiteX3" fmla="*/ 1465759 w 2931520"/>
              <a:gd name="connsiteY3" fmla="*/ 556453 h 3533923"/>
              <a:gd name="connsiteX4" fmla="*/ 2078054 w 2931520"/>
              <a:gd name="connsiteY4" fmla="*/ 57423 h 3533923"/>
              <a:gd name="connsiteX5" fmla="*/ 2083842 w 2931520"/>
              <a:gd name="connsiteY5" fmla="*/ 0 h 3533923"/>
              <a:gd name="connsiteX6" fmla="*/ 2823083 w 2931520"/>
              <a:gd name="connsiteY6" fmla="*/ 0 h 3533923"/>
              <a:gd name="connsiteX7" fmla="*/ 2931520 w 2931520"/>
              <a:gd name="connsiteY7" fmla="*/ 108437 h 3533923"/>
              <a:gd name="connsiteX8" fmla="*/ 2931520 w 2931520"/>
              <a:gd name="connsiteY8" fmla="*/ 3425486 h 3533923"/>
              <a:gd name="connsiteX9" fmla="*/ 2823083 w 2931520"/>
              <a:gd name="connsiteY9" fmla="*/ 3533923 h 3533923"/>
              <a:gd name="connsiteX10" fmla="*/ 108437 w 2931520"/>
              <a:gd name="connsiteY10" fmla="*/ 3533923 h 3533923"/>
              <a:gd name="connsiteX11" fmla="*/ 0 w 2931520"/>
              <a:gd name="connsiteY11" fmla="*/ 3425486 h 3533923"/>
              <a:gd name="connsiteX12" fmla="*/ 0 w 2931520"/>
              <a:gd name="connsiteY12" fmla="*/ 108437 h 3533923"/>
              <a:gd name="connsiteX13" fmla="*/ 108437 w 2931520"/>
              <a:gd name="connsiteY13" fmla="*/ 0 h 35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31520" h="3533923">
                <a:moveTo>
                  <a:pt x="108437" y="0"/>
                </a:moveTo>
                <a:lnTo>
                  <a:pt x="847676" y="0"/>
                </a:lnTo>
                <a:lnTo>
                  <a:pt x="853465" y="57423"/>
                </a:lnTo>
                <a:cubicBezTo>
                  <a:pt x="911743" y="342219"/>
                  <a:pt x="1163732" y="556453"/>
                  <a:pt x="1465759" y="556453"/>
                </a:cubicBezTo>
                <a:cubicBezTo>
                  <a:pt x="1767787" y="556453"/>
                  <a:pt x="2019776" y="342219"/>
                  <a:pt x="2078054" y="57423"/>
                </a:cubicBezTo>
                <a:lnTo>
                  <a:pt x="2083842" y="0"/>
                </a:lnTo>
                <a:lnTo>
                  <a:pt x="2823083" y="0"/>
                </a:lnTo>
                <a:cubicBezTo>
                  <a:pt x="2882971" y="0"/>
                  <a:pt x="2931520" y="48549"/>
                  <a:pt x="2931520" y="108437"/>
                </a:cubicBezTo>
                <a:lnTo>
                  <a:pt x="2931520" y="3425486"/>
                </a:lnTo>
                <a:cubicBezTo>
                  <a:pt x="2931520" y="3485374"/>
                  <a:pt x="2882971" y="3533923"/>
                  <a:pt x="2823083" y="3533923"/>
                </a:cubicBezTo>
                <a:lnTo>
                  <a:pt x="108437" y="3533923"/>
                </a:lnTo>
                <a:cubicBezTo>
                  <a:pt x="48549" y="3533923"/>
                  <a:pt x="0" y="3485374"/>
                  <a:pt x="0" y="3425486"/>
                </a:cubicBezTo>
                <a:lnTo>
                  <a:pt x="0" y="108437"/>
                </a:lnTo>
                <a:cubicBezTo>
                  <a:pt x="0" y="48549"/>
                  <a:pt x="48549" y="0"/>
                  <a:pt x="108437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993EF2D-3A9C-F72A-3BAC-D68C50C032F9}"/>
              </a:ext>
            </a:extLst>
          </p:cNvPr>
          <p:cNvSpPr txBox="1"/>
          <p:nvPr/>
        </p:nvSpPr>
        <p:spPr>
          <a:xfrm>
            <a:off x="4733868" y="3234208"/>
            <a:ext cx="2713606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Compliance and Security Risks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70DE4CC-E40E-3DB7-0528-F87B6F38EB35}"/>
              </a:ext>
            </a:extLst>
          </p:cNvPr>
          <p:cNvSpPr/>
          <p:nvPr/>
        </p:nvSpPr>
        <p:spPr bwMode="auto">
          <a:xfrm>
            <a:off x="4739197" y="4025610"/>
            <a:ext cx="2713606" cy="298543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Inconsistent API design plus inability to enforce policies consistently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Shadow, Ungoverned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APIs low-hanging fruit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for attackers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Salt API Security Trends 2023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: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API attacks 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increased 400%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 in the last six months of 2022. 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9B0206C5-5187-2F09-35F5-AFC76916958B}"/>
              </a:ext>
            </a:extLst>
          </p:cNvPr>
          <p:cNvSpPr/>
          <p:nvPr/>
        </p:nvSpPr>
        <p:spPr bwMode="auto">
          <a:xfrm>
            <a:off x="5775961" y="3853270"/>
            <a:ext cx="640080" cy="45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587CE0B5-DCE5-5FE6-45AE-656C1D4A6278}"/>
              </a:ext>
            </a:extLst>
          </p:cNvPr>
          <p:cNvSpPr/>
          <p:nvPr/>
        </p:nvSpPr>
        <p:spPr bwMode="auto">
          <a:xfrm>
            <a:off x="8242862" y="2486235"/>
            <a:ext cx="3090720" cy="3676439"/>
          </a:xfrm>
          <a:custGeom>
            <a:avLst/>
            <a:gdLst>
              <a:gd name="connsiteX0" fmla="*/ 153825 w 3090720"/>
              <a:gd name="connsiteY0" fmla="*/ 0 h 3676439"/>
              <a:gd name="connsiteX1" fmla="*/ 920912 w 3090720"/>
              <a:gd name="connsiteY1" fmla="*/ 0 h 3676439"/>
              <a:gd name="connsiteX2" fmla="*/ 933066 w 3090720"/>
              <a:gd name="connsiteY2" fmla="*/ 120564 h 3676439"/>
              <a:gd name="connsiteX3" fmla="*/ 1545360 w 3090720"/>
              <a:gd name="connsiteY3" fmla="*/ 619594 h 3676439"/>
              <a:gd name="connsiteX4" fmla="*/ 2157655 w 3090720"/>
              <a:gd name="connsiteY4" fmla="*/ 120564 h 3676439"/>
              <a:gd name="connsiteX5" fmla="*/ 2169809 w 3090720"/>
              <a:gd name="connsiteY5" fmla="*/ 0 h 3676439"/>
              <a:gd name="connsiteX6" fmla="*/ 2936895 w 3090720"/>
              <a:gd name="connsiteY6" fmla="*/ 0 h 3676439"/>
              <a:gd name="connsiteX7" fmla="*/ 3090720 w 3090720"/>
              <a:gd name="connsiteY7" fmla="*/ 153825 h 3676439"/>
              <a:gd name="connsiteX8" fmla="*/ 3090720 w 3090720"/>
              <a:gd name="connsiteY8" fmla="*/ 3522614 h 3676439"/>
              <a:gd name="connsiteX9" fmla="*/ 2936895 w 3090720"/>
              <a:gd name="connsiteY9" fmla="*/ 3676439 h 3676439"/>
              <a:gd name="connsiteX10" fmla="*/ 153825 w 3090720"/>
              <a:gd name="connsiteY10" fmla="*/ 3676439 h 3676439"/>
              <a:gd name="connsiteX11" fmla="*/ 0 w 3090720"/>
              <a:gd name="connsiteY11" fmla="*/ 3522614 h 3676439"/>
              <a:gd name="connsiteX12" fmla="*/ 0 w 3090720"/>
              <a:gd name="connsiteY12" fmla="*/ 153825 h 3676439"/>
              <a:gd name="connsiteX13" fmla="*/ 153825 w 3090720"/>
              <a:gd name="connsiteY13" fmla="*/ 0 h 367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90720" h="3676439">
                <a:moveTo>
                  <a:pt x="153825" y="0"/>
                </a:moveTo>
                <a:lnTo>
                  <a:pt x="920912" y="0"/>
                </a:lnTo>
                <a:lnTo>
                  <a:pt x="933066" y="120564"/>
                </a:lnTo>
                <a:cubicBezTo>
                  <a:pt x="991344" y="405360"/>
                  <a:pt x="1243333" y="619594"/>
                  <a:pt x="1545360" y="619594"/>
                </a:cubicBezTo>
                <a:cubicBezTo>
                  <a:pt x="1847387" y="619594"/>
                  <a:pt x="2099377" y="405360"/>
                  <a:pt x="2157655" y="120564"/>
                </a:cubicBezTo>
                <a:lnTo>
                  <a:pt x="2169809" y="0"/>
                </a:lnTo>
                <a:lnTo>
                  <a:pt x="2936895" y="0"/>
                </a:lnTo>
                <a:cubicBezTo>
                  <a:pt x="3021850" y="0"/>
                  <a:pt x="3090720" y="68870"/>
                  <a:pt x="3090720" y="153825"/>
                </a:cubicBezTo>
                <a:lnTo>
                  <a:pt x="3090720" y="3522614"/>
                </a:lnTo>
                <a:cubicBezTo>
                  <a:pt x="3090720" y="3607569"/>
                  <a:pt x="3021850" y="3676439"/>
                  <a:pt x="2936895" y="3676439"/>
                </a:cubicBezTo>
                <a:lnTo>
                  <a:pt x="153825" y="3676439"/>
                </a:lnTo>
                <a:cubicBezTo>
                  <a:pt x="68870" y="3676439"/>
                  <a:pt x="0" y="3607569"/>
                  <a:pt x="0" y="3522614"/>
                </a:cubicBezTo>
                <a:lnTo>
                  <a:pt x="0" y="153825"/>
                </a:lnTo>
                <a:cubicBezTo>
                  <a:pt x="0" y="68870"/>
                  <a:pt x="68870" y="0"/>
                  <a:pt x="153825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72F8B9B6-78CA-529D-81F5-8DC2B746DB7D}"/>
              </a:ext>
            </a:extLst>
          </p:cNvPr>
          <p:cNvSpPr/>
          <p:nvPr/>
        </p:nvSpPr>
        <p:spPr bwMode="auto">
          <a:xfrm>
            <a:off x="8322463" y="2549376"/>
            <a:ext cx="2931520" cy="3533923"/>
          </a:xfrm>
          <a:custGeom>
            <a:avLst/>
            <a:gdLst>
              <a:gd name="connsiteX0" fmla="*/ 108437 w 2931520"/>
              <a:gd name="connsiteY0" fmla="*/ 0 h 3533923"/>
              <a:gd name="connsiteX1" fmla="*/ 847676 w 2931520"/>
              <a:gd name="connsiteY1" fmla="*/ 0 h 3533923"/>
              <a:gd name="connsiteX2" fmla="*/ 853465 w 2931520"/>
              <a:gd name="connsiteY2" fmla="*/ 57423 h 3533923"/>
              <a:gd name="connsiteX3" fmla="*/ 1465759 w 2931520"/>
              <a:gd name="connsiteY3" fmla="*/ 556453 h 3533923"/>
              <a:gd name="connsiteX4" fmla="*/ 2078054 w 2931520"/>
              <a:gd name="connsiteY4" fmla="*/ 57423 h 3533923"/>
              <a:gd name="connsiteX5" fmla="*/ 2083842 w 2931520"/>
              <a:gd name="connsiteY5" fmla="*/ 0 h 3533923"/>
              <a:gd name="connsiteX6" fmla="*/ 2823083 w 2931520"/>
              <a:gd name="connsiteY6" fmla="*/ 0 h 3533923"/>
              <a:gd name="connsiteX7" fmla="*/ 2931520 w 2931520"/>
              <a:gd name="connsiteY7" fmla="*/ 108437 h 3533923"/>
              <a:gd name="connsiteX8" fmla="*/ 2931520 w 2931520"/>
              <a:gd name="connsiteY8" fmla="*/ 3425486 h 3533923"/>
              <a:gd name="connsiteX9" fmla="*/ 2823083 w 2931520"/>
              <a:gd name="connsiteY9" fmla="*/ 3533923 h 3533923"/>
              <a:gd name="connsiteX10" fmla="*/ 108437 w 2931520"/>
              <a:gd name="connsiteY10" fmla="*/ 3533923 h 3533923"/>
              <a:gd name="connsiteX11" fmla="*/ 0 w 2931520"/>
              <a:gd name="connsiteY11" fmla="*/ 3425486 h 3533923"/>
              <a:gd name="connsiteX12" fmla="*/ 0 w 2931520"/>
              <a:gd name="connsiteY12" fmla="*/ 108437 h 3533923"/>
              <a:gd name="connsiteX13" fmla="*/ 108437 w 2931520"/>
              <a:gd name="connsiteY13" fmla="*/ 0 h 35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31520" h="3533923">
                <a:moveTo>
                  <a:pt x="108437" y="0"/>
                </a:moveTo>
                <a:lnTo>
                  <a:pt x="847676" y="0"/>
                </a:lnTo>
                <a:lnTo>
                  <a:pt x="853465" y="57423"/>
                </a:lnTo>
                <a:cubicBezTo>
                  <a:pt x="911743" y="342219"/>
                  <a:pt x="1163732" y="556453"/>
                  <a:pt x="1465759" y="556453"/>
                </a:cubicBezTo>
                <a:cubicBezTo>
                  <a:pt x="1767787" y="556453"/>
                  <a:pt x="2019776" y="342219"/>
                  <a:pt x="2078054" y="57423"/>
                </a:cubicBezTo>
                <a:lnTo>
                  <a:pt x="2083842" y="0"/>
                </a:lnTo>
                <a:lnTo>
                  <a:pt x="2823083" y="0"/>
                </a:lnTo>
                <a:cubicBezTo>
                  <a:pt x="2882971" y="0"/>
                  <a:pt x="2931520" y="48549"/>
                  <a:pt x="2931520" y="108437"/>
                </a:cubicBezTo>
                <a:lnTo>
                  <a:pt x="2931520" y="3425486"/>
                </a:lnTo>
                <a:cubicBezTo>
                  <a:pt x="2931520" y="3485374"/>
                  <a:pt x="2882971" y="3533923"/>
                  <a:pt x="2823083" y="3533923"/>
                </a:cubicBezTo>
                <a:lnTo>
                  <a:pt x="108437" y="3533923"/>
                </a:lnTo>
                <a:cubicBezTo>
                  <a:pt x="48549" y="3533923"/>
                  <a:pt x="0" y="3485374"/>
                  <a:pt x="0" y="3425486"/>
                </a:cubicBezTo>
                <a:lnTo>
                  <a:pt x="0" y="108437"/>
                </a:lnTo>
                <a:cubicBezTo>
                  <a:pt x="0" y="48549"/>
                  <a:pt x="48549" y="0"/>
                  <a:pt x="108437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ACB1736-800B-D44D-8D8A-56841880704F}"/>
              </a:ext>
            </a:extLst>
          </p:cNvPr>
          <p:cNvSpPr txBox="1"/>
          <p:nvPr/>
        </p:nvSpPr>
        <p:spPr>
          <a:xfrm>
            <a:off x="8431419" y="3234208"/>
            <a:ext cx="260181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Reduced Efficiency and Productivity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A3EECB3-325A-D661-17E8-661F230A0F22}"/>
              </a:ext>
            </a:extLst>
          </p:cNvPr>
          <p:cNvSpPr/>
          <p:nvPr/>
        </p:nvSpPr>
        <p:spPr bwMode="auto">
          <a:xfrm>
            <a:off x="8431419" y="4025610"/>
            <a:ext cx="2713606" cy="2000548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Difficulties in discovering relevant APIs across the organization 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Developers may resort to developing duplicate functionalities, contributing further to API sprawl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C054058A-D1CC-C4DF-3954-EF248651EBC6}"/>
              </a:ext>
            </a:extLst>
          </p:cNvPr>
          <p:cNvSpPr/>
          <p:nvPr/>
        </p:nvSpPr>
        <p:spPr bwMode="auto">
          <a:xfrm>
            <a:off x="9468183" y="3853270"/>
            <a:ext cx="640080" cy="45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2132669C-953F-A198-A79A-B3722D5CBDF8}"/>
              </a:ext>
            </a:extLst>
          </p:cNvPr>
          <p:cNvGrpSpPr/>
          <p:nvPr/>
        </p:nvGrpSpPr>
        <p:grpSpPr>
          <a:xfrm>
            <a:off x="1850810" y="1927878"/>
            <a:ext cx="1105938" cy="1105928"/>
            <a:chOff x="1850810" y="1927878"/>
            <a:chExt cx="1105938" cy="1105928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1780B53-E66C-CE62-8171-68710754740B}"/>
                </a:ext>
              </a:extLst>
            </p:cNvPr>
            <p:cNvGrpSpPr/>
            <p:nvPr/>
          </p:nvGrpSpPr>
          <p:grpSpPr>
            <a:xfrm>
              <a:off x="1850810" y="1927878"/>
              <a:ext cx="1105938" cy="1105928"/>
              <a:chOff x="7709989" y="1883478"/>
              <a:chExt cx="665418" cy="665412"/>
            </a:xfrm>
          </p:grpSpPr>
          <p:sp>
            <p:nvSpPr>
              <p:cNvPr id="143" name="Oval 34_1">
                <a:extLst>
                  <a:ext uri="{FF2B5EF4-FFF2-40B4-BE49-F238E27FC236}">
                    <a16:creationId xmlns:a16="http://schemas.microsoft.com/office/drawing/2014/main" id="{69B28496-A0DF-12DB-18E9-0371BB3CBD55}"/>
                  </a:ext>
                </a:extLst>
              </p:cNvPr>
              <p:cNvSpPr/>
              <p:nvPr/>
            </p:nvSpPr>
            <p:spPr bwMode="auto">
              <a:xfrm>
                <a:off x="7709989" y="1883478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8D0750A-B043-DBC8-073B-E85CC687129D}"/>
                  </a:ext>
                </a:extLst>
              </p:cNvPr>
              <p:cNvSpPr/>
              <p:nvPr/>
            </p:nvSpPr>
            <p:spPr bwMode="auto">
              <a:xfrm>
                <a:off x="7795471" y="1968959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9C360430-82A8-7AB7-DBAB-8FD4A9B7D0AE}"/>
                </a:ext>
              </a:extLst>
            </p:cNvPr>
            <p:cNvGrpSpPr/>
            <p:nvPr/>
          </p:nvGrpSpPr>
          <p:grpSpPr>
            <a:xfrm>
              <a:off x="2145320" y="2222383"/>
              <a:ext cx="516918" cy="516918"/>
              <a:chOff x="-5094852" y="-711200"/>
              <a:chExt cx="4876800" cy="4876799"/>
            </a:xfrm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8246FCB-6951-E4B4-20DE-E661D47BF3C8}"/>
                  </a:ext>
                </a:extLst>
              </p:cNvPr>
              <p:cNvSpPr/>
              <p:nvPr/>
            </p:nvSpPr>
            <p:spPr>
              <a:xfrm>
                <a:off x="-3836075" y="2386739"/>
                <a:ext cx="753808" cy="364273"/>
              </a:xfrm>
              <a:custGeom>
                <a:avLst/>
                <a:gdLst>
                  <a:gd name="connsiteX0" fmla="*/ 712746 w 753808"/>
                  <a:gd name="connsiteY0" fmla="*/ 92888 h 364273"/>
                  <a:gd name="connsiteX1" fmla="*/ 722052 w 753808"/>
                  <a:gd name="connsiteY1" fmla="*/ 0 h 364273"/>
                  <a:gd name="connsiteX2" fmla="*/ 0 w 753808"/>
                  <a:gd name="connsiteY2" fmla="*/ 80258 h 364273"/>
                  <a:gd name="connsiteX3" fmla="*/ 33642 w 753808"/>
                  <a:gd name="connsiteY3" fmla="*/ 307991 h 364273"/>
                  <a:gd name="connsiteX4" fmla="*/ 31413 w 753808"/>
                  <a:gd name="connsiteY4" fmla="*/ 364274 h 364273"/>
                  <a:gd name="connsiteX5" fmla="*/ 753809 w 753808"/>
                  <a:gd name="connsiteY5" fmla="*/ 283978 h 364273"/>
                  <a:gd name="connsiteX6" fmla="*/ 712746 w 753808"/>
                  <a:gd name="connsiteY6" fmla="*/ 92888 h 36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3808" h="364273">
                    <a:moveTo>
                      <a:pt x="712746" y="92888"/>
                    </a:moveTo>
                    <a:cubicBezTo>
                      <a:pt x="712746" y="61084"/>
                      <a:pt x="715966" y="30023"/>
                      <a:pt x="722052" y="0"/>
                    </a:cubicBezTo>
                    <a:lnTo>
                      <a:pt x="0" y="80258"/>
                    </a:lnTo>
                    <a:cubicBezTo>
                      <a:pt x="21793" y="152409"/>
                      <a:pt x="33642" y="228828"/>
                      <a:pt x="33642" y="307991"/>
                    </a:cubicBezTo>
                    <a:cubicBezTo>
                      <a:pt x="33642" y="326936"/>
                      <a:pt x="32728" y="345662"/>
                      <a:pt x="31413" y="364274"/>
                    </a:cubicBezTo>
                    <a:lnTo>
                      <a:pt x="753809" y="283978"/>
                    </a:lnTo>
                    <a:cubicBezTo>
                      <a:pt x="727510" y="225600"/>
                      <a:pt x="712746" y="160963"/>
                      <a:pt x="712746" y="92888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4782B3E4-6C0B-FBA2-EDEB-4A1AC6DF498B}"/>
                  </a:ext>
                </a:extLst>
              </p:cNvPr>
              <p:cNvSpPr/>
              <p:nvPr/>
            </p:nvSpPr>
            <p:spPr>
              <a:xfrm>
                <a:off x="-2799327" y="2924054"/>
                <a:ext cx="285750" cy="615991"/>
              </a:xfrm>
              <a:custGeom>
                <a:avLst/>
                <a:gdLst>
                  <a:gd name="connsiteX0" fmla="*/ 142875 w 285750"/>
                  <a:gd name="connsiteY0" fmla="*/ 22450 h 615991"/>
                  <a:gd name="connsiteX1" fmla="*/ 0 w 285750"/>
                  <a:gd name="connsiteY1" fmla="*/ 0 h 615991"/>
                  <a:gd name="connsiteX2" fmla="*/ 0 w 285750"/>
                  <a:gd name="connsiteY2" fmla="*/ 615992 h 615991"/>
                  <a:gd name="connsiteX3" fmla="*/ 142875 w 285750"/>
                  <a:gd name="connsiteY3" fmla="*/ 593541 h 615991"/>
                  <a:gd name="connsiteX4" fmla="*/ 285750 w 285750"/>
                  <a:gd name="connsiteY4" fmla="*/ 615992 h 615991"/>
                  <a:gd name="connsiteX5" fmla="*/ 285750 w 285750"/>
                  <a:gd name="connsiteY5" fmla="*/ 0 h 615991"/>
                  <a:gd name="connsiteX6" fmla="*/ 142875 w 285750"/>
                  <a:gd name="connsiteY6" fmla="*/ 22450 h 61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615991">
                    <a:moveTo>
                      <a:pt x="142875" y="22450"/>
                    </a:moveTo>
                    <a:cubicBezTo>
                      <a:pt x="93050" y="22450"/>
                      <a:pt x="45063" y="14526"/>
                      <a:pt x="0" y="0"/>
                    </a:cubicBezTo>
                    <a:lnTo>
                      <a:pt x="0" y="615992"/>
                    </a:lnTo>
                    <a:cubicBezTo>
                      <a:pt x="45063" y="601466"/>
                      <a:pt x="93050" y="593541"/>
                      <a:pt x="142875" y="593541"/>
                    </a:cubicBezTo>
                    <a:cubicBezTo>
                      <a:pt x="192700" y="593541"/>
                      <a:pt x="240687" y="601466"/>
                      <a:pt x="285750" y="615992"/>
                    </a:cubicBezTo>
                    <a:lnTo>
                      <a:pt x="285750" y="0"/>
                    </a:lnTo>
                    <a:cubicBezTo>
                      <a:pt x="240687" y="14526"/>
                      <a:pt x="192700" y="22450"/>
                      <a:pt x="142875" y="224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3BA7E1C-59FD-99DD-4330-1BA6E9BB2A7A}"/>
                  </a:ext>
                </a:extLst>
              </p:cNvPr>
              <p:cNvSpPr/>
              <p:nvPr/>
            </p:nvSpPr>
            <p:spPr>
              <a:xfrm>
                <a:off x="-4025480" y="3006188"/>
                <a:ext cx="1078687" cy="850725"/>
              </a:xfrm>
              <a:custGeom>
                <a:avLst/>
                <a:gdLst>
                  <a:gd name="connsiteX0" fmla="*/ 1078687 w 1078687"/>
                  <a:gd name="connsiteY0" fmla="*/ 613077 h 850725"/>
                  <a:gd name="connsiteX1" fmla="*/ 158858 w 1078687"/>
                  <a:gd name="connsiteY1" fmla="*/ 0 h 850725"/>
                  <a:gd name="connsiteX2" fmla="*/ 0 w 1078687"/>
                  <a:gd name="connsiteY2" fmla="*/ 237525 h 850725"/>
                  <a:gd name="connsiteX3" fmla="*/ 920020 w 1078687"/>
                  <a:gd name="connsiteY3" fmla="*/ 850725 h 850725"/>
                  <a:gd name="connsiteX4" fmla="*/ 1078687 w 1078687"/>
                  <a:gd name="connsiteY4" fmla="*/ 613077 h 85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687" h="850725">
                    <a:moveTo>
                      <a:pt x="1078687" y="613077"/>
                    </a:moveTo>
                    <a:lnTo>
                      <a:pt x="158858" y="0"/>
                    </a:lnTo>
                    <a:cubicBezTo>
                      <a:pt x="120567" y="88773"/>
                      <a:pt x="66389" y="169078"/>
                      <a:pt x="0" y="237525"/>
                    </a:cubicBezTo>
                    <a:lnTo>
                      <a:pt x="920020" y="850725"/>
                    </a:lnTo>
                    <a:cubicBezTo>
                      <a:pt x="947042" y="755742"/>
                      <a:pt x="1003402" y="673055"/>
                      <a:pt x="1078687" y="613077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EFCC746-5721-4383-F162-A0C46C89E2ED}"/>
                  </a:ext>
                </a:extLst>
              </p:cNvPr>
              <p:cNvSpPr/>
              <p:nvPr/>
            </p:nvSpPr>
            <p:spPr>
              <a:xfrm>
                <a:off x="-3836075" y="703386"/>
                <a:ext cx="753808" cy="364274"/>
              </a:xfrm>
              <a:custGeom>
                <a:avLst/>
                <a:gdLst>
                  <a:gd name="connsiteX0" fmla="*/ 712746 w 753808"/>
                  <a:gd name="connsiteY0" fmla="*/ 271386 h 364274"/>
                  <a:gd name="connsiteX1" fmla="*/ 753809 w 753808"/>
                  <a:gd name="connsiteY1" fmla="*/ 80296 h 364274"/>
                  <a:gd name="connsiteX2" fmla="*/ 31413 w 753808"/>
                  <a:gd name="connsiteY2" fmla="*/ 0 h 364274"/>
                  <a:gd name="connsiteX3" fmla="*/ 33642 w 753808"/>
                  <a:gd name="connsiteY3" fmla="*/ 56283 h 364274"/>
                  <a:gd name="connsiteX4" fmla="*/ 0 w 753808"/>
                  <a:gd name="connsiteY4" fmla="*/ 284016 h 364274"/>
                  <a:gd name="connsiteX5" fmla="*/ 722052 w 753808"/>
                  <a:gd name="connsiteY5" fmla="*/ 364274 h 364274"/>
                  <a:gd name="connsiteX6" fmla="*/ 712746 w 753808"/>
                  <a:gd name="connsiteY6" fmla="*/ 271386 h 364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3808" h="364274">
                    <a:moveTo>
                      <a:pt x="712746" y="271386"/>
                    </a:moveTo>
                    <a:cubicBezTo>
                      <a:pt x="712746" y="203321"/>
                      <a:pt x="727510" y="138675"/>
                      <a:pt x="753809" y="80296"/>
                    </a:cubicBezTo>
                    <a:lnTo>
                      <a:pt x="31413" y="0"/>
                    </a:lnTo>
                    <a:cubicBezTo>
                      <a:pt x="32737" y="18612"/>
                      <a:pt x="33642" y="37338"/>
                      <a:pt x="33642" y="56283"/>
                    </a:cubicBezTo>
                    <a:cubicBezTo>
                      <a:pt x="33642" y="135446"/>
                      <a:pt x="21793" y="211865"/>
                      <a:pt x="0" y="284016"/>
                    </a:cubicBezTo>
                    <a:lnTo>
                      <a:pt x="722052" y="364274"/>
                    </a:lnTo>
                    <a:cubicBezTo>
                      <a:pt x="715975" y="334242"/>
                      <a:pt x="712746" y="303190"/>
                      <a:pt x="712746" y="2713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8FDA6B-A629-8CC2-2113-D4322F3C1D4C}"/>
                  </a:ext>
                </a:extLst>
              </p:cNvPr>
              <p:cNvSpPr/>
              <p:nvPr/>
            </p:nvSpPr>
            <p:spPr>
              <a:xfrm>
                <a:off x="-2799327" y="-85645"/>
                <a:ext cx="285750" cy="615991"/>
              </a:xfrm>
              <a:custGeom>
                <a:avLst/>
                <a:gdLst>
                  <a:gd name="connsiteX0" fmla="*/ 142875 w 285750"/>
                  <a:gd name="connsiteY0" fmla="*/ 593541 h 615991"/>
                  <a:gd name="connsiteX1" fmla="*/ 285750 w 285750"/>
                  <a:gd name="connsiteY1" fmla="*/ 615991 h 615991"/>
                  <a:gd name="connsiteX2" fmla="*/ 285750 w 285750"/>
                  <a:gd name="connsiteY2" fmla="*/ 0 h 615991"/>
                  <a:gd name="connsiteX3" fmla="*/ 142875 w 285750"/>
                  <a:gd name="connsiteY3" fmla="*/ 22450 h 615991"/>
                  <a:gd name="connsiteX4" fmla="*/ 0 w 285750"/>
                  <a:gd name="connsiteY4" fmla="*/ 0 h 615991"/>
                  <a:gd name="connsiteX5" fmla="*/ 0 w 285750"/>
                  <a:gd name="connsiteY5" fmla="*/ 615991 h 615991"/>
                  <a:gd name="connsiteX6" fmla="*/ 142875 w 285750"/>
                  <a:gd name="connsiteY6" fmla="*/ 593541 h 61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615991">
                    <a:moveTo>
                      <a:pt x="142875" y="593541"/>
                    </a:moveTo>
                    <a:cubicBezTo>
                      <a:pt x="192700" y="593541"/>
                      <a:pt x="240687" y="601466"/>
                      <a:pt x="285750" y="615991"/>
                    </a:cubicBezTo>
                    <a:lnTo>
                      <a:pt x="285750" y="0"/>
                    </a:lnTo>
                    <a:cubicBezTo>
                      <a:pt x="240687" y="14526"/>
                      <a:pt x="192700" y="22450"/>
                      <a:pt x="142875" y="22450"/>
                    </a:cubicBezTo>
                    <a:cubicBezTo>
                      <a:pt x="93050" y="22450"/>
                      <a:pt x="45063" y="14526"/>
                      <a:pt x="0" y="0"/>
                    </a:cubicBezTo>
                    <a:lnTo>
                      <a:pt x="0" y="615991"/>
                    </a:lnTo>
                    <a:cubicBezTo>
                      <a:pt x="45063" y="601466"/>
                      <a:pt x="93050" y="593541"/>
                      <a:pt x="142875" y="593541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8C4BE7-15BD-3D00-B846-8D7361C964D9}"/>
                  </a:ext>
                </a:extLst>
              </p:cNvPr>
              <p:cNvSpPr/>
              <p:nvPr/>
            </p:nvSpPr>
            <p:spPr>
              <a:xfrm>
                <a:off x="-4025489" y="-402504"/>
                <a:ext cx="1078696" cy="850725"/>
              </a:xfrm>
              <a:custGeom>
                <a:avLst/>
                <a:gdLst>
                  <a:gd name="connsiteX0" fmla="*/ 1078697 w 1078696"/>
                  <a:gd name="connsiteY0" fmla="*/ 237639 h 850725"/>
                  <a:gd name="connsiteX1" fmla="*/ 920020 w 1078696"/>
                  <a:gd name="connsiteY1" fmla="*/ 0 h 850725"/>
                  <a:gd name="connsiteX2" fmla="*/ 0 w 1078696"/>
                  <a:gd name="connsiteY2" fmla="*/ 613201 h 850725"/>
                  <a:gd name="connsiteX3" fmla="*/ 158858 w 1078696"/>
                  <a:gd name="connsiteY3" fmla="*/ 850725 h 85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8696" h="850725">
                    <a:moveTo>
                      <a:pt x="1078697" y="237639"/>
                    </a:moveTo>
                    <a:cubicBezTo>
                      <a:pt x="1003402" y="177660"/>
                      <a:pt x="947052" y="94974"/>
                      <a:pt x="920020" y="0"/>
                    </a:cubicBezTo>
                    <a:lnTo>
                      <a:pt x="0" y="613201"/>
                    </a:lnTo>
                    <a:cubicBezTo>
                      <a:pt x="66389" y="681638"/>
                      <a:pt x="120577" y="761952"/>
                      <a:pt x="158858" y="850725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61CB34B-2CD8-DC85-408B-D38C492C4328}"/>
                  </a:ext>
                </a:extLst>
              </p:cNvPr>
              <p:cNvSpPr/>
              <p:nvPr/>
            </p:nvSpPr>
            <p:spPr>
              <a:xfrm>
                <a:off x="-4734387" y="1535557"/>
                <a:ext cx="285750" cy="383295"/>
              </a:xfrm>
              <a:custGeom>
                <a:avLst/>
                <a:gdLst>
                  <a:gd name="connsiteX0" fmla="*/ 285750 w 285750"/>
                  <a:gd name="connsiteY0" fmla="*/ 383296 h 383295"/>
                  <a:gd name="connsiteX1" fmla="*/ 285750 w 285750"/>
                  <a:gd name="connsiteY1" fmla="*/ 0 h 383295"/>
                  <a:gd name="connsiteX2" fmla="*/ 142875 w 285750"/>
                  <a:gd name="connsiteY2" fmla="*/ 13202 h 383295"/>
                  <a:gd name="connsiteX3" fmla="*/ 0 w 285750"/>
                  <a:gd name="connsiteY3" fmla="*/ 0 h 383295"/>
                  <a:gd name="connsiteX4" fmla="*/ 0 w 285750"/>
                  <a:gd name="connsiteY4" fmla="*/ 383296 h 383295"/>
                  <a:gd name="connsiteX5" fmla="*/ 142875 w 285750"/>
                  <a:gd name="connsiteY5" fmla="*/ 370094 h 383295"/>
                  <a:gd name="connsiteX6" fmla="*/ 285750 w 285750"/>
                  <a:gd name="connsiteY6" fmla="*/ 383296 h 38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383295">
                    <a:moveTo>
                      <a:pt x="285750" y="383296"/>
                    </a:moveTo>
                    <a:lnTo>
                      <a:pt x="285750" y="0"/>
                    </a:lnTo>
                    <a:cubicBezTo>
                      <a:pt x="239373" y="8525"/>
                      <a:pt x="191672" y="13202"/>
                      <a:pt x="142875" y="13202"/>
                    </a:cubicBezTo>
                    <a:cubicBezTo>
                      <a:pt x="94078" y="13202"/>
                      <a:pt x="46377" y="8515"/>
                      <a:pt x="0" y="0"/>
                    </a:cubicBezTo>
                    <a:lnTo>
                      <a:pt x="0" y="383296"/>
                    </a:lnTo>
                    <a:cubicBezTo>
                      <a:pt x="46377" y="374771"/>
                      <a:pt x="94078" y="370094"/>
                      <a:pt x="142875" y="370094"/>
                    </a:cubicBezTo>
                    <a:cubicBezTo>
                      <a:pt x="191672" y="370094"/>
                      <a:pt x="239373" y="374771"/>
                      <a:pt x="285750" y="383296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0F12950-5C3C-4D86-DB93-1260D76E2C32}"/>
                  </a:ext>
                </a:extLst>
              </p:cNvPr>
              <p:cNvSpPr/>
              <p:nvPr/>
            </p:nvSpPr>
            <p:spPr>
              <a:xfrm>
                <a:off x="-2475667" y="2223033"/>
                <a:ext cx="1357912" cy="1517132"/>
              </a:xfrm>
              <a:custGeom>
                <a:avLst/>
                <a:gdLst>
                  <a:gd name="connsiteX0" fmla="*/ 1141028 w 1357912"/>
                  <a:gd name="connsiteY0" fmla="*/ 0 h 1517132"/>
                  <a:gd name="connsiteX1" fmla="*/ 0 w 1357912"/>
                  <a:gd name="connsiteY1" fmla="*/ 1331023 h 1517132"/>
                  <a:gd name="connsiteX2" fmla="*/ 216846 w 1357912"/>
                  <a:gd name="connsiteY2" fmla="*/ 1517132 h 1517132"/>
                  <a:gd name="connsiteX3" fmla="*/ 1357913 w 1357912"/>
                  <a:gd name="connsiteY3" fmla="*/ 186061 h 1517132"/>
                  <a:gd name="connsiteX4" fmla="*/ 1141028 w 1357912"/>
                  <a:gd name="connsiteY4" fmla="*/ 0 h 151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7912" h="1517132">
                    <a:moveTo>
                      <a:pt x="1141028" y="0"/>
                    </a:moveTo>
                    <a:lnTo>
                      <a:pt x="0" y="1331023"/>
                    </a:lnTo>
                    <a:cubicBezTo>
                      <a:pt x="90173" y="1369038"/>
                      <a:pt x="165963" y="1434617"/>
                      <a:pt x="216846" y="1517132"/>
                    </a:cubicBezTo>
                    <a:lnTo>
                      <a:pt x="1357913" y="186061"/>
                    </a:lnTo>
                    <a:cubicBezTo>
                      <a:pt x="1274807" y="137551"/>
                      <a:pt x="1201293" y="74390"/>
                      <a:pt x="1141028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2D3F235-3624-981D-AA66-C7F2F2F0BE3E}"/>
                  </a:ext>
                </a:extLst>
              </p:cNvPr>
              <p:cNvSpPr/>
              <p:nvPr/>
            </p:nvSpPr>
            <p:spPr>
              <a:xfrm>
                <a:off x="-2294235" y="1875227"/>
                <a:ext cx="901636" cy="576510"/>
              </a:xfrm>
              <a:custGeom>
                <a:avLst/>
                <a:gdLst>
                  <a:gd name="connsiteX0" fmla="*/ 103746 w 901636"/>
                  <a:gd name="connsiteY0" fmla="*/ 576510 h 576510"/>
                  <a:gd name="connsiteX1" fmla="*/ 901636 w 901636"/>
                  <a:gd name="connsiteY1" fmla="*/ 266252 h 576510"/>
                  <a:gd name="connsiteX2" fmla="*/ 797881 w 901636"/>
                  <a:gd name="connsiteY2" fmla="*/ 0 h 576510"/>
                  <a:gd name="connsiteX3" fmla="*/ 0 w 901636"/>
                  <a:gd name="connsiteY3" fmla="*/ 310258 h 576510"/>
                  <a:gd name="connsiteX4" fmla="*/ 103746 w 901636"/>
                  <a:gd name="connsiteY4" fmla="*/ 576510 h 5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636" h="576510">
                    <a:moveTo>
                      <a:pt x="103746" y="576510"/>
                    </a:moveTo>
                    <a:lnTo>
                      <a:pt x="901636" y="266252"/>
                    </a:lnTo>
                    <a:cubicBezTo>
                      <a:pt x="851859" y="185900"/>
                      <a:pt x="816188" y="96012"/>
                      <a:pt x="797881" y="0"/>
                    </a:cubicBezTo>
                    <a:lnTo>
                      <a:pt x="0" y="310258"/>
                    </a:lnTo>
                    <a:cubicBezTo>
                      <a:pt x="59874" y="383848"/>
                      <a:pt x="97793" y="475936"/>
                      <a:pt x="103746" y="57651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603C241D-A9A6-FA34-7C21-8528333AD097}"/>
                  </a:ext>
                </a:extLst>
              </p:cNvPr>
              <p:cNvSpPr/>
              <p:nvPr/>
            </p:nvSpPr>
            <p:spPr>
              <a:xfrm>
                <a:off x="-2475658" y="-285756"/>
                <a:ext cx="1357903" cy="1517132"/>
              </a:xfrm>
              <a:custGeom>
                <a:avLst/>
                <a:gdLst>
                  <a:gd name="connsiteX0" fmla="*/ 0 w 1357903"/>
                  <a:gd name="connsiteY0" fmla="*/ 186109 h 1517132"/>
                  <a:gd name="connsiteX1" fmla="*/ 1141019 w 1357903"/>
                  <a:gd name="connsiteY1" fmla="*/ 1517133 h 1517132"/>
                  <a:gd name="connsiteX2" fmla="*/ 1357903 w 1357903"/>
                  <a:gd name="connsiteY2" fmla="*/ 1331071 h 1517132"/>
                  <a:gd name="connsiteX3" fmla="*/ 216846 w 1357903"/>
                  <a:gd name="connsiteY3" fmla="*/ 0 h 1517132"/>
                  <a:gd name="connsiteX4" fmla="*/ 0 w 1357903"/>
                  <a:gd name="connsiteY4" fmla="*/ 186109 h 151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7903" h="1517132">
                    <a:moveTo>
                      <a:pt x="0" y="186109"/>
                    </a:moveTo>
                    <a:lnTo>
                      <a:pt x="1141019" y="1517133"/>
                    </a:lnTo>
                    <a:cubicBezTo>
                      <a:pt x="1201284" y="1442742"/>
                      <a:pt x="1274788" y="1379573"/>
                      <a:pt x="1357903" y="1331071"/>
                    </a:cubicBezTo>
                    <a:lnTo>
                      <a:pt x="216846" y="0"/>
                    </a:lnTo>
                    <a:cubicBezTo>
                      <a:pt x="165964" y="82515"/>
                      <a:pt x="90173" y="148085"/>
                      <a:pt x="0" y="186109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DC336D5-B52B-FBB8-1E4F-16B6CD8D3367}"/>
                  </a:ext>
                </a:extLst>
              </p:cNvPr>
              <p:cNvSpPr/>
              <p:nvPr/>
            </p:nvSpPr>
            <p:spPr>
              <a:xfrm>
                <a:off x="-2294235" y="1002661"/>
                <a:ext cx="901636" cy="576510"/>
              </a:xfrm>
              <a:custGeom>
                <a:avLst/>
                <a:gdLst>
                  <a:gd name="connsiteX0" fmla="*/ 0 w 901636"/>
                  <a:gd name="connsiteY0" fmla="*/ 266252 h 576510"/>
                  <a:gd name="connsiteX1" fmla="*/ 797881 w 901636"/>
                  <a:gd name="connsiteY1" fmla="*/ 576510 h 576510"/>
                  <a:gd name="connsiteX2" fmla="*/ 901636 w 901636"/>
                  <a:gd name="connsiteY2" fmla="*/ 310258 h 576510"/>
                  <a:gd name="connsiteX3" fmla="*/ 103746 w 901636"/>
                  <a:gd name="connsiteY3" fmla="*/ 0 h 576510"/>
                  <a:gd name="connsiteX4" fmla="*/ 0 w 901636"/>
                  <a:gd name="connsiteY4" fmla="*/ 266252 h 5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636" h="576510">
                    <a:moveTo>
                      <a:pt x="0" y="266252"/>
                    </a:moveTo>
                    <a:lnTo>
                      <a:pt x="797881" y="576510"/>
                    </a:lnTo>
                    <a:cubicBezTo>
                      <a:pt x="816188" y="480498"/>
                      <a:pt x="851859" y="390601"/>
                      <a:pt x="901636" y="310258"/>
                    </a:cubicBezTo>
                    <a:lnTo>
                      <a:pt x="103746" y="0"/>
                    </a:lnTo>
                    <a:cubicBezTo>
                      <a:pt x="97793" y="100575"/>
                      <a:pt x="59874" y="192662"/>
                      <a:pt x="0" y="266252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9778804-E900-5D04-5CC7-2DA7C2716883}"/>
                  </a:ext>
                </a:extLst>
              </p:cNvPr>
              <p:cNvSpPr/>
              <p:nvPr/>
            </p:nvSpPr>
            <p:spPr>
              <a:xfrm>
                <a:off x="-4106804" y="1168311"/>
                <a:ext cx="1213208" cy="1122911"/>
              </a:xfrm>
              <a:custGeom>
                <a:avLst/>
                <a:gdLst>
                  <a:gd name="connsiteX0" fmla="*/ 1213209 w 1213208"/>
                  <a:gd name="connsiteY0" fmla="*/ 909390 h 1122911"/>
                  <a:gd name="connsiteX1" fmla="*/ 190100 w 1213208"/>
                  <a:gd name="connsiteY1" fmla="*/ 0 h 1122911"/>
                  <a:gd name="connsiteX2" fmla="*/ 0 w 1213208"/>
                  <a:gd name="connsiteY2" fmla="*/ 213341 h 1122911"/>
                  <a:gd name="connsiteX3" fmla="*/ 1023318 w 1213208"/>
                  <a:gd name="connsiteY3" fmla="*/ 1122912 h 1122911"/>
                  <a:gd name="connsiteX4" fmla="*/ 1213209 w 1213208"/>
                  <a:gd name="connsiteY4" fmla="*/ 909390 h 112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3208" h="1122911">
                    <a:moveTo>
                      <a:pt x="1213209" y="909390"/>
                    </a:moveTo>
                    <a:lnTo>
                      <a:pt x="190100" y="0"/>
                    </a:lnTo>
                    <a:cubicBezTo>
                      <a:pt x="140151" y="82172"/>
                      <a:pt x="75495" y="154381"/>
                      <a:pt x="0" y="213341"/>
                    </a:cubicBezTo>
                    <a:lnTo>
                      <a:pt x="1023318" y="1122912"/>
                    </a:lnTo>
                    <a:cubicBezTo>
                      <a:pt x="1062914" y="1033539"/>
                      <a:pt x="1129713" y="958844"/>
                      <a:pt x="1213209" y="909390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9D8AE15E-A798-C240-D54C-A47B759A3D61}"/>
                  </a:ext>
                </a:extLst>
              </p:cNvPr>
              <p:cNvSpPr/>
              <p:nvPr/>
            </p:nvSpPr>
            <p:spPr>
              <a:xfrm>
                <a:off x="-2837579" y="3803345"/>
                <a:ext cx="362254" cy="362254"/>
              </a:xfrm>
              <a:custGeom>
                <a:avLst/>
                <a:gdLst>
                  <a:gd name="connsiteX0" fmla="*/ 362255 w 362254"/>
                  <a:gd name="connsiteY0" fmla="*/ 181127 h 362254"/>
                  <a:gd name="connsiteX1" fmla="*/ 181127 w 362254"/>
                  <a:gd name="connsiteY1" fmla="*/ 362255 h 362254"/>
                  <a:gd name="connsiteX2" fmla="*/ 0 w 362254"/>
                  <a:gd name="connsiteY2" fmla="*/ 181127 h 362254"/>
                  <a:gd name="connsiteX3" fmla="*/ 181127 w 362254"/>
                  <a:gd name="connsiteY3" fmla="*/ 0 h 362254"/>
                  <a:gd name="connsiteX4" fmla="*/ 362255 w 362254"/>
                  <a:gd name="connsiteY4" fmla="*/ 181127 h 3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54" h="362254">
                    <a:moveTo>
                      <a:pt x="362255" y="181127"/>
                    </a:moveTo>
                    <a:cubicBezTo>
                      <a:pt x="362255" y="281162"/>
                      <a:pt x="281161" y="362255"/>
                      <a:pt x="181127" y="362255"/>
                    </a:cubicBezTo>
                    <a:cubicBezTo>
                      <a:pt x="81093" y="362255"/>
                      <a:pt x="0" y="281161"/>
                      <a:pt x="0" y="181127"/>
                    </a:cubicBezTo>
                    <a:cubicBezTo>
                      <a:pt x="0" y="81093"/>
                      <a:pt x="81093" y="0"/>
                      <a:pt x="181127" y="0"/>
                    </a:cubicBezTo>
                    <a:cubicBezTo>
                      <a:pt x="281161" y="0"/>
                      <a:pt x="362255" y="81094"/>
                      <a:pt x="362255" y="181127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FE3319F-21A7-242E-B5F0-11EEE3A007B2}"/>
                  </a:ext>
                </a:extLst>
              </p:cNvPr>
              <p:cNvSpPr/>
              <p:nvPr/>
            </p:nvSpPr>
            <p:spPr>
              <a:xfrm>
                <a:off x="-2837579" y="793645"/>
                <a:ext cx="362254" cy="362254"/>
              </a:xfrm>
              <a:custGeom>
                <a:avLst/>
                <a:gdLst>
                  <a:gd name="connsiteX0" fmla="*/ 362255 w 362254"/>
                  <a:gd name="connsiteY0" fmla="*/ 181127 h 362254"/>
                  <a:gd name="connsiteX1" fmla="*/ 181127 w 362254"/>
                  <a:gd name="connsiteY1" fmla="*/ 362255 h 362254"/>
                  <a:gd name="connsiteX2" fmla="*/ 0 w 362254"/>
                  <a:gd name="connsiteY2" fmla="*/ 181127 h 362254"/>
                  <a:gd name="connsiteX3" fmla="*/ 181127 w 362254"/>
                  <a:gd name="connsiteY3" fmla="*/ 0 h 362254"/>
                  <a:gd name="connsiteX4" fmla="*/ 362255 w 362254"/>
                  <a:gd name="connsiteY4" fmla="*/ 181127 h 3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54" h="362254">
                    <a:moveTo>
                      <a:pt x="362255" y="181127"/>
                    </a:moveTo>
                    <a:cubicBezTo>
                      <a:pt x="362255" y="281161"/>
                      <a:pt x="281161" y="362255"/>
                      <a:pt x="181127" y="362255"/>
                    </a:cubicBezTo>
                    <a:cubicBezTo>
                      <a:pt x="81093" y="362255"/>
                      <a:pt x="0" y="281161"/>
                      <a:pt x="0" y="181127"/>
                    </a:cubicBezTo>
                    <a:cubicBezTo>
                      <a:pt x="0" y="81094"/>
                      <a:pt x="81093" y="0"/>
                      <a:pt x="181127" y="0"/>
                    </a:cubicBezTo>
                    <a:cubicBezTo>
                      <a:pt x="281161" y="0"/>
                      <a:pt x="362255" y="81093"/>
                      <a:pt x="362255" y="181127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303A6AA-2DCB-FACB-78F4-4A7506AE69B5}"/>
                  </a:ext>
                </a:extLst>
              </p:cNvPr>
              <p:cNvSpPr/>
              <p:nvPr/>
            </p:nvSpPr>
            <p:spPr>
              <a:xfrm>
                <a:off x="-2837579" y="2298499"/>
                <a:ext cx="362254" cy="362254"/>
              </a:xfrm>
              <a:custGeom>
                <a:avLst/>
                <a:gdLst>
                  <a:gd name="connsiteX0" fmla="*/ 362255 w 362254"/>
                  <a:gd name="connsiteY0" fmla="*/ 181127 h 362254"/>
                  <a:gd name="connsiteX1" fmla="*/ 181127 w 362254"/>
                  <a:gd name="connsiteY1" fmla="*/ 362255 h 362254"/>
                  <a:gd name="connsiteX2" fmla="*/ 0 w 362254"/>
                  <a:gd name="connsiteY2" fmla="*/ 181127 h 362254"/>
                  <a:gd name="connsiteX3" fmla="*/ 181127 w 362254"/>
                  <a:gd name="connsiteY3" fmla="*/ 0 h 362254"/>
                  <a:gd name="connsiteX4" fmla="*/ 362255 w 362254"/>
                  <a:gd name="connsiteY4" fmla="*/ 181127 h 3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54" h="362254">
                    <a:moveTo>
                      <a:pt x="362255" y="181127"/>
                    </a:moveTo>
                    <a:cubicBezTo>
                      <a:pt x="362255" y="281161"/>
                      <a:pt x="281161" y="362255"/>
                      <a:pt x="181127" y="362255"/>
                    </a:cubicBezTo>
                    <a:cubicBezTo>
                      <a:pt x="81093" y="362255"/>
                      <a:pt x="0" y="281161"/>
                      <a:pt x="0" y="181127"/>
                    </a:cubicBezTo>
                    <a:cubicBezTo>
                      <a:pt x="0" y="81093"/>
                      <a:pt x="81093" y="0"/>
                      <a:pt x="181127" y="0"/>
                    </a:cubicBezTo>
                    <a:cubicBezTo>
                      <a:pt x="281161" y="0"/>
                      <a:pt x="362255" y="81094"/>
                      <a:pt x="362255" y="181127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5670D87-5DE1-A0CA-9C58-4345438A2A7D}"/>
                  </a:ext>
                </a:extLst>
              </p:cNvPr>
              <p:cNvSpPr/>
              <p:nvPr/>
            </p:nvSpPr>
            <p:spPr>
              <a:xfrm>
                <a:off x="-2837579" y="-711200"/>
                <a:ext cx="362254" cy="362254"/>
              </a:xfrm>
              <a:custGeom>
                <a:avLst/>
                <a:gdLst>
                  <a:gd name="connsiteX0" fmla="*/ 362255 w 362254"/>
                  <a:gd name="connsiteY0" fmla="*/ 181127 h 362254"/>
                  <a:gd name="connsiteX1" fmla="*/ 181127 w 362254"/>
                  <a:gd name="connsiteY1" fmla="*/ 362255 h 362254"/>
                  <a:gd name="connsiteX2" fmla="*/ 0 w 362254"/>
                  <a:gd name="connsiteY2" fmla="*/ 181127 h 362254"/>
                  <a:gd name="connsiteX3" fmla="*/ 181127 w 362254"/>
                  <a:gd name="connsiteY3" fmla="*/ 0 h 362254"/>
                  <a:gd name="connsiteX4" fmla="*/ 362255 w 362254"/>
                  <a:gd name="connsiteY4" fmla="*/ 181127 h 3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54" h="362254">
                    <a:moveTo>
                      <a:pt x="362255" y="181127"/>
                    </a:moveTo>
                    <a:cubicBezTo>
                      <a:pt x="362255" y="281161"/>
                      <a:pt x="281161" y="362255"/>
                      <a:pt x="181127" y="362255"/>
                    </a:cubicBezTo>
                    <a:cubicBezTo>
                      <a:pt x="81093" y="362255"/>
                      <a:pt x="0" y="281161"/>
                      <a:pt x="0" y="181127"/>
                    </a:cubicBezTo>
                    <a:cubicBezTo>
                      <a:pt x="0" y="81094"/>
                      <a:pt x="81093" y="0"/>
                      <a:pt x="181127" y="0"/>
                    </a:cubicBezTo>
                    <a:cubicBezTo>
                      <a:pt x="281161" y="0"/>
                      <a:pt x="362255" y="81094"/>
                      <a:pt x="362255" y="181127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86EFEBF-D2B6-2D9D-0CAF-85246323B593}"/>
                  </a:ext>
                </a:extLst>
              </p:cNvPr>
              <p:cNvSpPr/>
              <p:nvPr/>
            </p:nvSpPr>
            <p:spPr>
              <a:xfrm>
                <a:off x="-5094852" y="256330"/>
                <a:ext cx="1006678" cy="1006678"/>
              </a:xfrm>
              <a:custGeom>
                <a:avLst/>
                <a:gdLst>
                  <a:gd name="connsiteX0" fmla="*/ 1006678 w 1006678"/>
                  <a:gd name="connsiteY0" fmla="*/ 503339 h 1006678"/>
                  <a:gd name="connsiteX1" fmla="*/ 503339 w 1006678"/>
                  <a:gd name="connsiteY1" fmla="*/ 1006678 h 1006678"/>
                  <a:gd name="connsiteX2" fmla="*/ 0 w 1006678"/>
                  <a:gd name="connsiteY2" fmla="*/ 503339 h 1006678"/>
                  <a:gd name="connsiteX3" fmla="*/ 503339 w 1006678"/>
                  <a:gd name="connsiteY3" fmla="*/ 0 h 1006678"/>
                  <a:gd name="connsiteX4" fmla="*/ 1006678 w 1006678"/>
                  <a:gd name="connsiteY4" fmla="*/ 503339 h 1006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6678" h="1006678">
                    <a:moveTo>
                      <a:pt x="1006678" y="503339"/>
                    </a:moveTo>
                    <a:cubicBezTo>
                      <a:pt x="1006678" y="781326"/>
                      <a:pt x="781326" y="1006678"/>
                      <a:pt x="503339" y="1006678"/>
                    </a:cubicBezTo>
                    <a:cubicBezTo>
                      <a:pt x="225353" y="1006678"/>
                      <a:pt x="0" y="781326"/>
                      <a:pt x="0" y="503339"/>
                    </a:cubicBezTo>
                    <a:cubicBezTo>
                      <a:pt x="0" y="225353"/>
                      <a:pt x="225353" y="0"/>
                      <a:pt x="503339" y="0"/>
                    </a:cubicBezTo>
                    <a:cubicBezTo>
                      <a:pt x="781326" y="0"/>
                      <a:pt x="1006678" y="225353"/>
                      <a:pt x="1006678" y="503339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6011EDC-606C-0D97-A980-B9DC65405368}"/>
                  </a:ext>
                </a:extLst>
              </p:cNvPr>
              <p:cNvSpPr/>
              <p:nvPr/>
            </p:nvSpPr>
            <p:spPr>
              <a:xfrm>
                <a:off x="-5094852" y="2191391"/>
                <a:ext cx="1006678" cy="1006678"/>
              </a:xfrm>
              <a:custGeom>
                <a:avLst/>
                <a:gdLst>
                  <a:gd name="connsiteX0" fmla="*/ 1006678 w 1006678"/>
                  <a:gd name="connsiteY0" fmla="*/ 503339 h 1006678"/>
                  <a:gd name="connsiteX1" fmla="*/ 503339 w 1006678"/>
                  <a:gd name="connsiteY1" fmla="*/ 1006678 h 1006678"/>
                  <a:gd name="connsiteX2" fmla="*/ 0 w 1006678"/>
                  <a:gd name="connsiteY2" fmla="*/ 503339 h 1006678"/>
                  <a:gd name="connsiteX3" fmla="*/ 503339 w 1006678"/>
                  <a:gd name="connsiteY3" fmla="*/ 0 h 1006678"/>
                  <a:gd name="connsiteX4" fmla="*/ 1006678 w 1006678"/>
                  <a:gd name="connsiteY4" fmla="*/ 503339 h 1006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6678" h="1006678">
                    <a:moveTo>
                      <a:pt x="1006678" y="503339"/>
                    </a:moveTo>
                    <a:cubicBezTo>
                      <a:pt x="1006678" y="781326"/>
                      <a:pt x="781326" y="1006678"/>
                      <a:pt x="503339" y="1006678"/>
                    </a:cubicBezTo>
                    <a:cubicBezTo>
                      <a:pt x="225353" y="1006678"/>
                      <a:pt x="0" y="781326"/>
                      <a:pt x="0" y="503339"/>
                    </a:cubicBezTo>
                    <a:cubicBezTo>
                      <a:pt x="0" y="225353"/>
                      <a:pt x="225353" y="0"/>
                      <a:pt x="503339" y="0"/>
                    </a:cubicBezTo>
                    <a:cubicBezTo>
                      <a:pt x="781326" y="0"/>
                      <a:pt x="1006678" y="225353"/>
                      <a:pt x="1006678" y="503339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30A4EB8-CF8A-97EE-9281-A545A1F0CC68}"/>
                  </a:ext>
                </a:extLst>
              </p:cNvPr>
              <p:cNvSpPr/>
              <p:nvPr/>
            </p:nvSpPr>
            <p:spPr>
              <a:xfrm>
                <a:off x="-1224730" y="1223860"/>
                <a:ext cx="1006678" cy="1006678"/>
              </a:xfrm>
              <a:custGeom>
                <a:avLst/>
                <a:gdLst>
                  <a:gd name="connsiteX0" fmla="*/ 1006678 w 1006678"/>
                  <a:gd name="connsiteY0" fmla="*/ 503339 h 1006678"/>
                  <a:gd name="connsiteX1" fmla="*/ 503339 w 1006678"/>
                  <a:gd name="connsiteY1" fmla="*/ 1006678 h 1006678"/>
                  <a:gd name="connsiteX2" fmla="*/ 0 w 1006678"/>
                  <a:gd name="connsiteY2" fmla="*/ 503339 h 1006678"/>
                  <a:gd name="connsiteX3" fmla="*/ 503339 w 1006678"/>
                  <a:gd name="connsiteY3" fmla="*/ 0 h 1006678"/>
                  <a:gd name="connsiteX4" fmla="*/ 1006678 w 1006678"/>
                  <a:gd name="connsiteY4" fmla="*/ 503339 h 1006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6678" h="1006678">
                    <a:moveTo>
                      <a:pt x="1006678" y="503339"/>
                    </a:moveTo>
                    <a:cubicBezTo>
                      <a:pt x="1006678" y="781326"/>
                      <a:pt x="781326" y="1006678"/>
                      <a:pt x="503339" y="1006678"/>
                    </a:cubicBezTo>
                    <a:cubicBezTo>
                      <a:pt x="225353" y="1006678"/>
                      <a:pt x="0" y="781326"/>
                      <a:pt x="0" y="503339"/>
                    </a:cubicBezTo>
                    <a:cubicBezTo>
                      <a:pt x="0" y="225353"/>
                      <a:pt x="225353" y="0"/>
                      <a:pt x="503339" y="0"/>
                    </a:cubicBezTo>
                    <a:cubicBezTo>
                      <a:pt x="781326" y="0"/>
                      <a:pt x="1006678" y="225353"/>
                      <a:pt x="1006678" y="503339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616E429-83AC-E30B-C39F-9F05FF6A365C}"/>
              </a:ext>
            </a:extLst>
          </p:cNvPr>
          <p:cNvGrpSpPr/>
          <p:nvPr/>
        </p:nvGrpSpPr>
        <p:grpSpPr>
          <a:xfrm>
            <a:off x="5543031" y="1927878"/>
            <a:ext cx="1105938" cy="1105928"/>
            <a:chOff x="5543031" y="1927878"/>
            <a:chExt cx="1105938" cy="1105928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E578061-54FB-2C87-4C50-94D1DEBCFF74}"/>
                </a:ext>
              </a:extLst>
            </p:cNvPr>
            <p:cNvGrpSpPr/>
            <p:nvPr/>
          </p:nvGrpSpPr>
          <p:grpSpPr>
            <a:xfrm>
              <a:off x="5543031" y="1927878"/>
              <a:ext cx="1105938" cy="1105928"/>
              <a:chOff x="7709989" y="1883478"/>
              <a:chExt cx="665418" cy="665412"/>
            </a:xfrm>
          </p:grpSpPr>
          <p:sp>
            <p:nvSpPr>
              <p:cNvPr id="162" name="Oval 34_1">
                <a:extLst>
                  <a:ext uri="{FF2B5EF4-FFF2-40B4-BE49-F238E27FC236}">
                    <a16:creationId xmlns:a16="http://schemas.microsoft.com/office/drawing/2014/main" id="{E86CE125-081E-00E4-BE6A-2A21A54140EC}"/>
                  </a:ext>
                </a:extLst>
              </p:cNvPr>
              <p:cNvSpPr/>
              <p:nvPr/>
            </p:nvSpPr>
            <p:spPr bwMode="auto">
              <a:xfrm>
                <a:off x="7709989" y="1883478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43CF7D2-66F7-1179-89C3-9B236A31A1F3}"/>
                  </a:ext>
                </a:extLst>
              </p:cNvPr>
              <p:cNvSpPr/>
              <p:nvPr/>
            </p:nvSpPr>
            <p:spPr bwMode="auto">
              <a:xfrm>
                <a:off x="7795471" y="1968959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0360B17-4845-5A3A-DA32-1B6D567F106D}"/>
                </a:ext>
              </a:extLst>
            </p:cNvPr>
            <p:cNvGrpSpPr/>
            <p:nvPr/>
          </p:nvGrpSpPr>
          <p:grpSpPr>
            <a:xfrm>
              <a:off x="5867400" y="2252005"/>
              <a:ext cx="457200" cy="457674"/>
              <a:chOff x="-4934354" y="-461463"/>
              <a:chExt cx="4877485" cy="4882549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70A7603-3380-C7A1-468C-E2B971539FA5}"/>
                  </a:ext>
                </a:extLst>
              </p:cNvPr>
              <p:cNvSpPr/>
              <p:nvPr/>
            </p:nvSpPr>
            <p:spPr>
              <a:xfrm>
                <a:off x="-3168687" y="1302161"/>
                <a:ext cx="1347025" cy="1347025"/>
              </a:xfrm>
              <a:custGeom>
                <a:avLst/>
                <a:gdLst>
                  <a:gd name="connsiteX0" fmla="*/ 1347025 w 1347025"/>
                  <a:gd name="connsiteY0" fmla="*/ 673513 h 1347025"/>
                  <a:gd name="connsiteX1" fmla="*/ 673513 w 1347025"/>
                  <a:gd name="connsiteY1" fmla="*/ 1347025 h 1347025"/>
                  <a:gd name="connsiteX2" fmla="*/ 0 w 1347025"/>
                  <a:gd name="connsiteY2" fmla="*/ 673513 h 1347025"/>
                  <a:gd name="connsiteX3" fmla="*/ 673513 w 1347025"/>
                  <a:gd name="connsiteY3" fmla="*/ 0 h 1347025"/>
                  <a:gd name="connsiteX4" fmla="*/ 1347025 w 1347025"/>
                  <a:gd name="connsiteY4" fmla="*/ 673513 h 134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5" h="1347025">
                    <a:moveTo>
                      <a:pt x="1347025" y="673513"/>
                    </a:moveTo>
                    <a:cubicBezTo>
                      <a:pt x="1347025" y="1045484"/>
                      <a:pt x="1045483" y="1347025"/>
                      <a:pt x="673513" y="1347025"/>
                    </a:cubicBezTo>
                    <a:cubicBezTo>
                      <a:pt x="301542" y="1347025"/>
                      <a:pt x="0" y="1045483"/>
                      <a:pt x="0" y="673513"/>
                    </a:cubicBezTo>
                    <a:cubicBezTo>
                      <a:pt x="0" y="301542"/>
                      <a:pt x="301542" y="0"/>
                      <a:pt x="673513" y="0"/>
                    </a:cubicBezTo>
                    <a:cubicBezTo>
                      <a:pt x="1045483" y="0"/>
                      <a:pt x="1347025" y="301542"/>
                      <a:pt x="1347025" y="673513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18AEB14-1DE0-20FC-710D-B95EBBE22105}"/>
                  </a:ext>
                </a:extLst>
              </p:cNvPr>
              <p:cNvSpPr/>
              <p:nvPr/>
            </p:nvSpPr>
            <p:spPr>
              <a:xfrm>
                <a:off x="-1680025" y="2101308"/>
                <a:ext cx="1623156" cy="1009306"/>
              </a:xfrm>
              <a:custGeom>
                <a:avLst/>
                <a:gdLst>
                  <a:gd name="connsiteX0" fmla="*/ 963930 w 1623156"/>
                  <a:gd name="connsiteY0" fmla="*/ 126111 h 1009306"/>
                  <a:gd name="connsiteX1" fmla="*/ 814388 w 1623156"/>
                  <a:gd name="connsiteY1" fmla="*/ 237172 h 1009306"/>
                  <a:gd name="connsiteX2" fmla="*/ 116681 w 1623156"/>
                  <a:gd name="connsiteY2" fmla="*/ 0 h 1009306"/>
                  <a:gd name="connsiteX3" fmla="*/ 0 w 1623156"/>
                  <a:gd name="connsiteY3" fmla="*/ 342900 h 1009306"/>
                  <a:gd name="connsiteX4" fmla="*/ 697992 w 1623156"/>
                  <a:gd name="connsiteY4" fmla="*/ 580168 h 1009306"/>
                  <a:gd name="connsiteX5" fmla="*/ 1194026 w 1623156"/>
                  <a:gd name="connsiteY5" fmla="*/ 1008031 h 1009306"/>
                  <a:gd name="connsiteX6" fmla="*/ 1621879 w 1623156"/>
                  <a:gd name="connsiteY6" fmla="*/ 511997 h 1009306"/>
                  <a:gd name="connsiteX7" fmla="*/ 1125855 w 1623156"/>
                  <a:gd name="connsiteY7" fmla="*/ 84134 h 1009306"/>
                  <a:gd name="connsiteX8" fmla="*/ 963930 w 1623156"/>
                  <a:gd name="connsiteY8" fmla="*/ 126397 h 1009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3156" h="1009306">
                    <a:moveTo>
                      <a:pt x="963930" y="126111"/>
                    </a:moveTo>
                    <a:cubicBezTo>
                      <a:pt x="907075" y="152610"/>
                      <a:pt x="856193" y="190395"/>
                      <a:pt x="814388" y="237172"/>
                    </a:cubicBezTo>
                    <a:lnTo>
                      <a:pt x="116681" y="0"/>
                    </a:lnTo>
                    <a:cubicBezTo>
                      <a:pt x="100527" y="120815"/>
                      <a:pt x="60884" y="237306"/>
                      <a:pt x="0" y="342900"/>
                    </a:cubicBezTo>
                    <a:lnTo>
                      <a:pt x="697992" y="580168"/>
                    </a:lnTo>
                    <a:cubicBezTo>
                      <a:pt x="716814" y="835295"/>
                      <a:pt x="938899" y="1026852"/>
                      <a:pt x="1194026" y="1008031"/>
                    </a:cubicBezTo>
                    <a:cubicBezTo>
                      <a:pt x="1449143" y="989200"/>
                      <a:pt x="1640710" y="767124"/>
                      <a:pt x="1621879" y="511997"/>
                    </a:cubicBezTo>
                    <a:cubicBezTo>
                      <a:pt x="1603058" y="256870"/>
                      <a:pt x="1380973" y="65313"/>
                      <a:pt x="1125855" y="84134"/>
                    </a:cubicBezTo>
                    <a:cubicBezTo>
                      <a:pt x="1069762" y="88278"/>
                      <a:pt x="1014889" y="102594"/>
                      <a:pt x="963930" y="126397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35E6F76-BCF7-45F6-F303-045AAFF9FA9E}"/>
                  </a:ext>
                </a:extLst>
              </p:cNvPr>
              <p:cNvSpPr/>
              <p:nvPr/>
            </p:nvSpPr>
            <p:spPr>
              <a:xfrm>
                <a:off x="-4933422" y="-90111"/>
                <a:ext cx="1836553" cy="1624587"/>
              </a:xfrm>
              <a:custGeom>
                <a:avLst/>
                <a:gdLst>
                  <a:gd name="connsiteX0" fmla="*/ 659168 w 1836553"/>
                  <a:gd name="connsiteY0" fmla="*/ 882591 h 1624587"/>
                  <a:gd name="connsiteX1" fmla="*/ 680218 w 1836553"/>
                  <a:gd name="connsiteY1" fmla="*/ 872113 h 1624587"/>
                  <a:gd name="connsiteX2" fmla="*/ 1607953 w 1836553"/>
                  <a:gd name="connsiteY2" fmla="*/ 1624588 h 1624587"/>
                  <a:gd name="connsiteX3" fmla="*/ 1836553 w 1836553"/>
                  <a:gd name="connsiteY3" fmla="*/ 1343791 h 1624587"/>
                  <a:gd name="connsiteX4" fmla="*/ 908151 w 1836553"/>
                  <a:gd name="connsiteY4" fmla="*/ 590935 h 1624587"/>
                  <a:gd name="connsiteX5" fmla="*/ 590936 w 1836553"/>
                  <a:gd name="connsiteY5" fmla="*/ 18108 h 1624587"/>
                  <a:gd name="connsiteX6" fmla="*/ 18108 w 1836553"/>
                  <a:gd name="connsiteY6" fmla="*/ 335324 h 1624587"/>
                  <a:gd name="connsiteX7" fmla="*/ 335325 w 1836553"/>
                  <a:gd name="connsiteY7" fmla="*/ 908156 h 1624587"/>
                  <a:gd name="connsiteX8" fmla="*/ 659168 w 1836553"/>
                  <a:gd name="connsiteY8" fmla="*/ 882591 h 162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6553" h="1624587">
                    <a:moveTo>
                      <a:pt x="659168" y="882591"/>
                    </a:moveTo>
                    <a:cubicBezTo>
                      <a:pt x="666312" y="879257"/>
                      <a:pt x="673360" y="875732"/>
                      <a:pt x="680218" y="872113"/>
                    </a:cubicBezTo>
                    <a:lnTo>
                      <a:pt x="1607953" y="1624588"/>
                    </a:lnTo>
                    <a:cubicBezTo>
                      <a:pt x="1665370" y="1517146"/>
                      <a:pt x="1742989" y="1421801"/>
                      <a:pt x="1836553" y="1343791"/>
                    </a:cubicBezTo>
                    <a:lnTo>
                      <a:pt x="908151" y="590935"/>
                    </a:lnTo>
                    <a:cubicBezTo>
                      <a:pt x="978741" y="345157"/>
                      <a:pt x="836714" y="88693"/>
                      <a:pt x="590936" y="18108"/>
                    </a:cubicBezTo>
                    <a:cubicBezTo>
                      <a:pt x="345156" y="-52477"/>
                      <a:pt x="88693" y="89546"/>
                      <a:pt x="18108" y="335324"/>
                    </a:cubicBezTo>
                    <a:cubicBezTo>
                      <a:pt x="-52477" y="581105"/>
                      <a:pt x="89546" y="837566"/>
                      <a:pt x="335325" y="908156"/>
                    </a:cubicBezTo>
                    <a:cubicBezTo>
                      <a:pt x="442816" y="939026"/>
                      <a:pt x="557850" y="929939"/>
                      <a:pt x="659168" y="882591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F7D0CC9-D689-6F8B-4130-555CF27799C0}"/>
                  </a:ext>
                </a:extLst>
              </p:cNvPr>
              <p:cNvSpPr/>
              <p:nvPr/>
            </p:nvSpPr>
            <p:spPr>
              <a:xfrm>
                <a:off x="-2428888" y="2793204"/>
                <a:ext cx="1122634" cy="1621724"/>
              </a:xfrm>
              <a:custGeom>
                <a:avLst/>
                <a:gdLst>
                  <a:gd name="connsiteX0" fmla="*/ 564554 w 1122634"/>
                  <a:gd name="connsiteY0" fmla="*/ 499110 h 1621724"/>
                  <a:gd name="connsiteX1" fmla="*/ 397676 w 1122634"/>
                  <a:gd name="connsiteY1" fmla="*/ 0 h 1621724"/>
                  <a:gd name="connsiteX2" fmla="*/ 54776 w 1122634"/>
                  <a:gd name="connsiteY2" fmla="*/ 114967 h 1621724"/>
                  <a:gd name="connsiteX3" fmla="*/ 221463 w 1122634"/>
                  <a:gd name="connsiteY3" fmla="*/ 613791 h 1621724"/>
                  <a:gd name="connsiteX4" fmla="*/ 194317 w 1122634"/>
                  <a:gd name="connsiteY4" fmla="*/ 635699 h 1621724"/>
                  <a:gd name="connsiteX5" fmla="*/ 136605 w 1122634"/>
                  <a:gd name="connsiteY5" fmla="*/ 1427407 h 1621724"/>
                  <a:gd name="connsiteX6" fmla="*/ 928314 w 1122634"/>
                  <a:gd name="connsiteY6" fmla="*/ 1485119 h 1621724"/>
                  <a:gd name="connsiteX7" fmla="*/ 986026 w 1122634"/>
                  <a:gd name="connsiteY7" fmla="*/ 693411 h 1621724"/>
                  <a:gd name="connsiteX8" fmla="*/ 564840 w 1122634"/>
                  <a:gd name="connsiteY8" fmla="*/ 499110 h 1621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2634" h="1621724">
                    <a:moveTo>
                      <a:pt x="564554" y="499110"/>
                    </a:moveTo>
                    <a:lnTo>
                      <a:pt x="397676" y="0"/>
                    </a:lnTo>
                    <a:cubicBezTo>
                      <a:pt x="291977" y="60331"/>
                      <a:pt x="175486" y="99384"/>
                      <a:pt x="54776" y="114967"/>
                    </a:cubicBezTo>
                    <a:lnTo>
                      <a:pt x="221463" y="613791"/>
                    </a:lnTo>
                    <a:cubicBezTo>
                      <a:pt x="211938" y="620840"/>
                      <a:pt x="203176" y="628079"/>
                      <a:pt x="194317" y="635699"/>
                    </a:cubicBezTo>
                    <a:cubicBezTo>
                      <a:pt x="-40245" y="838391"/>
                      <a:pt x="-66077" y="1192844"/>
                      <a:pt x="136605" y="1427407"/>
                    </a:cubicBezTo>
                    <a:cubicBezTo>
                      <a:pt x="339297" y="1661970"/>
                      <a:pt x="693761" y="1687801"/>
                      <a:pt x="928314" y="1485119"/>
                    </a:cubicBezTo>
                    <a:cubicBezTo>
                      <a:pt x="1162876" y="1282427"/>
                      <a:pt x="1188718" y="927964"/>
                      <a:pt x="986026" y="693411"/>
                    </a:cubicBezTo>
                    <a:cubicBezTo>
                      <a:pt x="880203" y="570948"/>
                      <a:pt x="726679" y="500129"/>
                      <a:pt x="564840" y="49911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7C14089-B03A-16A3-4F26-235640472224}"/>
                  </a:ext>
                </a:extLst>
              </p:cNvPr>
              <p:cNvSpPr/>
              <p:nvPr/>
            </p:nvSpPr>
            <p:spPr>
              <a:xfrm>
                <a:off x="-1971300" y="-461463"/>
                <a:ext cx="1913641" cy="1913262"/>
              </a:xfrm>
              <a:custGeom>
                <a:avLst/>
                <a:gdLst>
                  <a:gd name="connsiteX0" fmla="*/ 256318 w 1913641"/>
                  <a:gd name="connsiteY0" fmla="*/ 1913262 h 1913262"/>
                  <a:gd name="connsiteX1" fmla="*/ 1119949 w 1913641"/>
                  <a:gd name="connsiteY1" fmla="*/ 1049631 h 1913262"/>
                  <a:gd name="connsiteX2" fmla="*/ 1858118 w 1913641"/>
                  <a:gd name="connsiteY2" fmla="*/ 793694 h 1913262"/>
                  <a:gd name="connsiteX3" fmla="*/ 1602181 w 1913641"/>
                  <a:gd name="connsiteY3" fmla="*/ 55521 h 1913262"/>
                  <a:gd name="connsiteX4" fmla="*/ 864013 w 1913641"/>
                  <a:gd name="connsiteY4" fmla="*/ 311458 h 1913262"/>
                  <a:gd name="connsiteX5" fmla="*/ 864013 w 1913641"/>
                  <a:gd name="connsiteY5" fmla="*/ 793694 h 1913262"/>
                  <a:gd name="connsiteX6" fmla="*/ 0 w 1913641"/>
                  <a:gd name="connsiteY6" fmla="*/ 1656945 h 1913262"/>
                  <a:gd name="connsiteX7" fmla="*/ 256318 w 1913641"/>
                  <a:gd name="connsiteY7" fmla="*/ 1913262 h 191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3641" h="1913262">
                    <a:moveTo>
                      <a:pt x="256318" y="1913262"/>
                    </a:moveTo>
                    <a:lnTo>
                      <a:pt x="1119949" y="1049631"/>
                    </a:lnTo>
                    <a:cubicBezTo>
                      <a:pt x="1394470" y="1182800"/>
                      <a:pt x="1724958" y="1068214"/>
                      <a:pt x="1858118" y="793694"/>
                    </a:cubicBezTo>
                    <a:cubicBezTo>
                      <a:pt x="1991287" y="519179"/>
                      <a:pt x="1876701" y="188687"/>
                      <a:pt x="1602181" y="55521"/>
                    </a:cubicBezTo>
                    <a:cubicBezTo>
                      <a:pt x="1327671" y="-77644"/>
                      <a:pt x="997182" y="36943"/>
                      <a:pt x="864013" y="311458"/>
                    </a:cubicBezTo>
                    <a:cubicBezTo>
                      <a:pt x="790156" y="463719"/>
                      <a:pt x="790156" y="641433"/>
                      <a:pt x="864013" y="793694"/>
                    </a:cubicBezTo>
                    <a:lnTo>
                      <a:pt x="0" y="1656945"/>
                    </a:lnTo>
                    <a:cubicBezTo>
                      <a:pt x="101127" y="1725106"/>
                      <a:pt x="188157" y="1812135"/>
                      <a:pt x="256318" y="1913262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5112485-018C-C924-1BA6-4E236A70F2A5}"/>
                  </a:ext>
                </a:extLst>
              </p:cNvPr>
              <p:cNvSpPr/>
              <p:nvPr/>
            </p:nvSpPr>
            <p:spPr>
              <a:xfrm>
                <a:off x="-4934354" y="2501168"/>
                <a:ext cx="1916257" cy="1919918"/>
              </a:xfrm>
              <a:custGeom>
                <a:avLst/>
                <a:gdLst>
                  <a:gd name="connsiteX0" fmla="*/ 1659844 w 1916257"/>
                  <a:gd name="connsiteY0" fmla="*/ 0 h 1919918"/>
                  <a:gd name="connsiteX1" fmla="*/ 709535 w 1916257"/>
                  <a:gd name="connsiteY1" fmla="*/ 953452 h 1919918"/>
                  <a:gd name="connsiteX2" fmla="*/ 43439 w 1916257"/>
                  <a:gd name="connsiteY2" fmla="*/ 1210380 h 1919918"/>
                  <a:gd name="connsiteX3" fmla="*/ 300368 w 1916257"/>
                  <a:gd name="connsiteY3" fmla="*/ 1876482 h 1919918"/>
                  <a:gd name="connsiteX4" fmla="*/ 966462 w 1916257"/>
                  <a:gd name="connsiteY4" fmla="*/ 1619545 h 1919918"/>
                  <a:gd name="connsiteX5" fmla="*/ 965853 w 1916257"/>
                  <a:gd name="connsiteY5" fmla="*/ 1209008 h 1919918"/>
                  <a:gd name="connsiteX6" fmla="*/ 1916257 w 1916257"/>
                  <a:gd name="connsiteY6" fmla="*/ 255556 h 1919918"/>
                  <a:gd name="connsiteX7" fmla="*/ 1659844 w 1916257"/>
                  <a:gd name="connsiteY7" fmla="*/ 0 h 191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6257" h="1919918">
                    <a:moveTo>
                      <a:pt x="1659844" y="0"/>
                    </a:moveTo>
                    <a:lnTo>
                      <a:pt x="709535" y="953452"/>
                    </a:lnTo>
                    <a:cubicBezTo>
                      <a:pt x="454649" y="840467"/>
                      <a:pt x="156428" y="955491"/>
                      <a:pt x="43439" y="1210380"/>
                    </a:cubicBezTo>
                    <a:cubicBezTo>
                      <a:pt x="-69550" y="1465269"/>
                      <a:pt x="45481" y="1763487"/>
                      <a:pt x="300368" y="1876482"/>
                    </a:cubicBezTo>
                    <a:cubicBezTo>
                      <a:pt x="555254" y="1989468"/>
                      <a:pt x="853476" y="1874434"/>
                      <a:pt x="966462" y="1619545"/>
                    </a:cubicBezTo>
                    <a:cubicBezTo>
                      <a:pt x="1024422" y="1488796"/>
                      <a:pt x="1024203" y="1339586"/>
                      <a:pt x="965853" y="1209008"/>
                    </a:cubicBezTo>
                    <a:lnTo>
                      <a:pt x="1916257" y="255556"/>
                    </a:lnTo>
                    <a:cubicBezTo>
                      <a:pt x="1815178" y="187623"/>
                      <a:pt x="1728119" y="100851"/>
                      <a:pt x="1659844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17CE836-2D4F-BE68-6D17-936E21D6D8D8}"/>
              </a:ext>
            </a:extLst>
          </p:cNvPr>
          <p:cNvGrpSpPr/>
          <p:nvPr/>
        </p:nvGrpSpPr>
        <p:grpSpPr>
          <a:xfrm>
            <a:off x="9235253" y="1927878"/>
            <a:ext cx="1105938" cy="1105928"/>
            <a:chOff x="9235253" y="1927878"/>
            <a:chExt cx="1105938" cy="1105928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0D7D598-14C4-67DB-7149-6D7D4916D8D7}"/>
                </a:ext>
              </a:extLst>
            </p:cNvPr>
            <p:cNvGrpSpPr/>
            <p:nvPr/>
          </p:nvGrpSpPr>
          <p:grpSpPr>
            <a:xfrm>
              <a:off x="9235253" y="1927878"/>
              <a:ext cx="1105938" cy="1105928"/>
              <a:chOff x="7709989" y="1883478"/>
              <a:chExt cx="665418" cy="665412"/>
            </a:xfrm>
          </p:grpSpPr>
          <p:sp>
            <p:nvSpPr>
              <p:cNvPr id="208" name="Oval 34_1">
                <a:extLst>
                  <a:ext uri="{FF2B5EF4-FFF2-40B4-BE49-F238E27FC236}">
                    <a16:creationId xmlns:a16="http://schemas.microsoft.com/office/drawing/2014/main" id="{0CB4F81D-AC34-3BC1-6BDE-D821DBEF432B}"/>
                  </a:ext>
                </a:extLst>
              </p:cNvPr>
              <p:cNvSpPr/>
              <p:nvPr/>
            </p:nvSpPr>
            <p:spPr bwMode="auto">
              <a:xfrm>
                <a:off x="7709989" y="1883478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9B1162E4-0DB7-3C2F-7728-3B6D603D8847}"/>
                  </a:ext>
                </a:extLst>
              </p:cNvPr>
              <p:cNvSpPr/>
              <p:nvPr/>
            </p:nvSpPr>
            <p:spPr bwMode="auto">
              <a:xfrm>
                <a:off x="7795471" y="1968959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563DBF67-0510-B6F4-49C8-16412065E899}"/>
                </a:ext>
              </a:extLst>
            </p:cNvPr>
            <p:cNvGrpSpPr/>
            <p:nvPr/>
          </p:nvGrpSpPr>
          <p:grpSpPr>
            <a:xfrm>
              <a:off x="9518462" y="2256584"/>
              <a:ext cx="539522" cy="448516"/>
              <a:chOff x="-7988073" y="864036"/>
              <a:chExt cx="4693204" cy="3901560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6ED6F92F-EAAF-4CA9-6DD6-81405C318214}"/>
                  </a:ext>
                </a:extLst>
              </p:cNvPr>
              <p:cNvSpPr/>
              <p:nvPr/>
            </p:nvSpPr>
            <p:spPr>
              <a:xfrm>
                <a:off x="-7988073" y="1685925"/>
                <a:ext cx="4693204" cy="3079671"/>
              </a:xfrm>
              <a:custGeom>
                <a:avLst/>
                <a:gdLst>
                  <a:gd name="connsiteX0" fmla="*/ 2815244 w 4693204"/>
                  <a:gd name="connsiteY0" fmla="*/ 1616631 h 3079671"/>
                  <a:gd name="connsiteX1" fmla="*/ 2763520 w 4693204"/>
                  <a:gd name="connsiteY1" fmla="*/ 1668355 h 3079671"/>
                  <a:gd name="connsiteX2" fmla="*/ 2763520 w 4693204"/>
                  <a:gd name="connsiteY2" fmla="*/ 2695439 h 3079671"/>
                  <a:gd name="connsiteX3" fmla="*/ 4418677 w 4693204"/>
                  <a:gd name="connsiteY3" fmla="*/ 2695439 h 3079671"/>
                  <a:gd name="connsiteX4" fmla="*/ 4426066 w 4693204"/>
                  <a:gd name="connsiteY4" fmla="*/ 2695439 h 3079671"/>
                  <a:gd name="connsiteX5" fmla="*/ 4426066 w 4693204"/>
                  <a:gd name="connsiteY5" fmla="*/ 1668355 h 3079671"/>
                  <a:gd name="connsiteX6" fmla="*/ 4374342 w 4693204"/>
                  <a:gd name="connsiteY6" fmla="*/ 1616631 h 3079671"/>
                  <a:gd name="connsiteX7" fmla="*/ 339898 w 4693204"/>
                  <a:gd name="connsiteY7" fmla="*/ 1616631 h 3079671"/>
                  <a:gd name="connsiteX8" fmla="*/ 288175 w 4693204"/>
                  <a:gd name="connsiteY8" fmla="*/ 1668355 h 3079671"/>
                  <a:gd name="connsiteX9" fmla="*/ 288175 w 4693204"/>
                  <a:gd name="connsiteY9" fmla="*/ 2695439 h 3079671"/>
                  <a:gd name="connsiteX10" fmla="*/ 1928553 w 4693204"/>
                  <a:gd name="connsiteY10" fmla="*/ 2695439 h 3079671"/>
                  <a:gd name="connsiteX11" fmla="*/ 1928553 w 4693204"/>
                  <a:gd name="connsiteY11" fmla="*/ 1675744 h 3079671"/>
                  <a:gd name="connsiteX12" fmla="*/ 1876829 w 4693204"/>
                  <a:gd name="connsiteY12" fmla="*/ 1624020 h 3079671"/>
                  <a:gd name="connsiteX13" fmla="*/ 1876829 w 4693204"/>
                  <a:gd name="connsiteY13" fmla="*/ 1616631 h 3079671"/>
                  <a:gd name="connsiteX14" fmla="*/ 2270402 w 4693204"/>
                  <a:gd name="connsiteY14" fmla="*/ 0 h 3079671"/>
                  <a:gd name="connsiteX15" fmla="*/ 2422802 w 4693204"/>
                  <a:gd name="connsiteY15" fmla="*/ 0 h 3079671"/>
                  <a:gd name="connsiteX16" fmla="*/ 2422802 w 4693204"/>
                  <a:gd name="connsiteY16" fmla="*/ 206375 h 3079671"/>
                  <a:gd name="connsiteX17" fmla="*/ 2423622 w 4693204"/>
                  <a:gd name="connsiteY17" fmla="*/ 206375 h 3079671"/>
                  <a:gd name="connsiteX18" fmla="*/ 2423622 w 4693204"/>
                  <a:gd name="connsiteY18" fmla="*/ 426988 h 3079671"/>
                  <a:gd name="connsiteX19" fmla="*/ 2608349 w 4693204"/>
                  <a:gd name="connsiteY19" fmla="*/ 611715 h 3079671"/>
                  <a:gd name="connsiteX20" fmla="*/ 3554153 w 4693204"/>
                  <a:gd name="connsiteY20" fmla="*/ 611715 h 3079671"/>
                  <a:gd name="connsiteX21" fmla="*/ 3628044 w 4693204"/>
                  <a:gd name="connsiteY21" fmla="*/ 685606 h 3079671"/>
                  <a:gd name="connsiteX22" fmla="*/ 3628044 w 4693204"/>
                  <a:gd name="connsiteY22" fmla="*/ 1468850 h 3079671"/>
                  <a:gd name="connsiteX23" fmla="*/ 4366953 w 4693204"/>
                  <a:gd name="connsiteY23" fmla="*/ 1468850 h 3079671"/>
                  <a:gd name="connsiteX24" fmla="*/ 4566458 w 4693204"/>
                  <a:gd name="connsiteY24" fmla="*/ 1668355 h 3079671"/>
                  <a:gd name="connsiteX25" fmla="*/ 4566458 w 4693204"/>
                  <a:gd name="connsiteY25" fmla="*/ 2695439 h 3079671"/>
                  <a:gd name="connsiteX26" fmla="*/ 4625571 w 4693204"/>
                  <a:gd name="connsiteY26" fmla="*/ 2695439 h 3079671"/>
                  <a:gd name="connsiteX27" fmla="*/ 4692073 w 4693204"/>
                  <a:gd name="connsiteY27" fmla="*/ 2761941 h 3079671"/>
                  <a:gd name="connsiteX28" fmla="*/ 4692073 w 4693204"/>
                  <a:gd name="connsiteY28" fmla="*/ 2769330 h 3079671"/>
                  <a:gd name="connsiteX29" fmla="*/ 4389120 w 4693204"/>
                  <a:gd name="connsiteY29" fmla="*/ 3072282 h 3079671"/>
                  <a:gd name="connsiteX30" fmla="*/ 2778298 w 4693204"/>
                  <a:gd name="connsiteY30" fmla="*/ 3072282 h 3079671"/>
                  <a:gd name="connsiteX31" fmla="*/ 2475346 w 4693204"/>
                  <a:gd name="connsiteY31" fmla="*/ 2769330 h 3079671"/>
                  <a:gd name="connsiteX32" fmla="*/ 2475346 w 4693204"/>
                  <a:gd name="connsiteY32" fmla="*/ 2761941 h 3079671"/>
                  <a:gd name="connsiteX33" fmla="*/ 2549237 w 4693204"/>
                  <a:gd name="connsiteY33" fmla="*/ 2688050 h 3079671"/>
                  <a:gd name="connsiteX34" fmla="*/ 2608349 w 4693204"/>
                  <a:gd name="connsiteY34" fmla="*/ 2688050 h 3079671"/>
                  <a:gd name="connsiteX35" fmla="*/ 2608349 w 4693204"/>
                  <a:gd name="connsiteY35" fmla="*/ 1668355 h 3079671"/>
                  <a:gd name="connsiteX36" fmla="*/ 2807855 w 4693204"/>
                  <a:gd name="connsiteY36" fmla="*/ 1468850 h 3079671"/>
                  <a:gd name="connsiteX37" fmla="*/ 3472873 w 4693204"/>
                  <a:gd name="connsiteY37" fmla="*/ 1468850 h 3079671"/>
                  <a:gd name="connsiteX38" fmla="*/ 3472873 w 4693204"/>
                  <a:gd name="connsiteY38" fmla="*/ 752108 h 3079671"/>
                  <a:gd name="connsiteX39" fmla="*/ 2600960 w 4693204"/>
                  <a:gd name="connsiteY39" fmla="*/ 752108 h 3079671"/>
                  <a:gd name="connsiteX40" fmla="*/ 2342342 w 4693204"/>
                  <a:gd name="connsiteY40" fmla="*/ 944224 h 3079671"/>
                  <a:gd name="connsiteX41" fmla="*/ 2083724 w 4693204"/>
                  <a:gd name="connsiteY41" fmla="*/ 752108 h 3079671"/>
                  <a:gd name="connsiteX42" fmla="*/ 1211811 w 4693204"/>
                  <a:gd name="connsiteY42" fmla="*/ 752108 h 3079671"/>
                  <a:gd name="connsiteX43" fmla="*/ 1211811 w 4693204"/>
                  <a:gd name="connsiteY43" fmla="*/ 1468850 h 3079671"/>
                  <a:gd name="connsiteX44" fmla="*/ 1869440 w 4693204"/>
                  <a:gd name="connsiteY44" fmla="*/ 1468850 h 3079671"/>
                  <a:gd name="connsiteX45" fmla="*/ 2068946 w 4693204"/>
                  <a:gd name="connsiteY45" fmla="*/ 1668355 h 3079671"/>
                  <a:gd name="connsiteX46" fmla="*/ 2068946 w 4693204"/>
                  <a:gd name="connsiteY46" fmla="*/ 2695439 h 3079671"/>
                  <a:gd name="connsiteX47" fmla="*/ 2135447 w 4693204"/>
                  <a:gd name="connsiteY47" fmla="*/ 2695439 h 3079671"/>
                  <a:gd name="connsiteX48" fmla="*/ 2209338 w 4693204"/>
                  <a:gd name="connsiteY48" fmla="*/ 2769330 h 3079671"/>
                  <a:gd name="connsiteX49" fmla="*/ 2209338 w 4693204"/>
                  <a:gd name="connsiteY49" fmla="*/ 2776719 h 3079671"/>
                  <a:gd name="connsiteX50" fmla="*/ 1906386 w 4693204"/>
                  <a:gd name="connsiteY50" fmla="*/ 3079671 h 3079671"/>
                  <a:gd name="connsiteX51" fmla="*/ 302953 w 4693204"/>
                  <a:gd name="connsiteY51" fmla="*/ 3079671 h 3079671"/>
                  <a:gd name="connsiteX52" fmla="*/ 0 w 4693204"/>
                  <a:gd name="connsiteY52" fmla="*/ 2784108 h 3079671"/>
                  <a:gd name="connsiteX53" fmla="*/ 0 w 4693204"/>
                  <a:gd name="connsiteY53" fmla="*/ 2776719 h 3079671"/>
                  <a:gd name="connsiteX54" fmla="*/ 73891 w 4693204"/>
                  <a:gd name="connsiteY54" fmla="*/ 2702828 h 3079671"/>
                  <a:gd name="connsiteX55" fmla="*/ 133004 w 4693204"/>
                  <a:gd name="connsiteY55" fmla="*/ 2702828 h 3079671"/>
                  <a:gd name="connsiteX56" fmla="*/ 133004 w 4693204"/>
                  <a:gd name="connsiteY56" fmla="*/ 1683133 h 3079671"/>
                  <a:gd name="connsiteX57" fmla="*/ 332509 w 4693204"/>
                  <a:gd name="connsiteY57" fmla="*/ 1483628 h 3079671"/>
                  <a:gd name="connsiteX58" fmla="*/ 1071418 w 4693204"/>
                  <a:gd name="connsiteY58" fmla="*/ 1483628 h 3079671"/>
                  <a:gd name="connsiteX59" fmla="*/ 1071418 w 4693204"/>
                  <a:gd name="connsiteY59" fmla="*/ 692995 h 3079671"/>
                  <a:gd name="connsiteX60" fmla="*/ 1145309 w 4693204"/>
                  <a:gd name="connsiteY60" fmla="*/ 619104 h 3079671"/>
                  <a:gd name="connsiteX61" fmla="*/ 2091113 w 4693204"/>
                  <a:gd name="connsiteY61" fmla="*/ 619104 h 3079671"/>
                  <a:gd name="connsiteX62" fmla="*/ 2213726 w 4693204"/>
                  <a:gd name="connsiteY62" fmla="*/ 460123 h 3079671"/>
                  <a:gd name="connsiteX63" fmla="*/ 2270402 w 4693204"/>
                  <a:gd name="connsiteY63" fmla="*/ 436631 h 307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693204" h="3079671">
                    <a:moveTo>
                      <a:pt x="2815244" y="1616631"/>
                    </a:moveTo>
                    <a:cubicBezTo>
                      <a:pt x="2785688" y="1616631"/>
                      <a:pt x="2763520" y="1638799"/>
                      <a:pt x="2763520" y="1668355"/>
                    </a:cubicBezTo>
                    <a:lnTo>
                      <a:pt x="2763520" y="2695439"/>
                    </a:lnTo>
                    <a:lnTo>
                      <a:pt x="4418677" y="2695439"/>
                    </a:lnTo>
                    <a:lnTo>
                      <a:pt x="4426066" y="2695439"/>
                    </a:lnTo>
                    <a:lnTo>
                      <a:pt x="4426066" y="1668355"/>
                    </a:lnTo>
                    <a:cubicBezTo>
                      <a:pt x="4426066" y="1638799"/>
                      <a:pt x="4403898" y="1616631"/>
                      <a:pt x="4374342" y="1616631"/>
                    </a:cubicBezTo>
                    <a:close/>
                    <a:moveTo>
                      <a:pt x="339898" y="1616631"/>
                    </a:moveTo>
                    <a:cubicBezTo>
                      <a:pt x="310342" y="1616631"/>
                      <a:pt x="288175" y="1638799"/>
                      <a:pt x="288175" y="1668355"/>
                    </a:cubicBezTo>
                    <a:lnTo>
                      <a:pt x="288175" y="2695439"/>
                    </a:lnTo>
                    <a:lnTo>
                      <a:pt x="1928553" y="2695439"/>
                    </a:lnTo>
                    <a:lnTo>
                      <a:pt x="1928553" y="1675744"/>
                    </a:lnTo>
                    <a:cubicBezTo>
                      <a:pt x="1928553" y="1646188"/>
                      <a:pt x="1906386" y="1624020"/>
                      <a:pt x="1876829" y="1624020"/>
                    </a:cubicBezTo>
                    <a:lnTo>
                      <a:pt x="1876829" y="1616631"/>
                    </a:lnTo>
                    <a:close/>
                    <a:moveTo>
                      <a:pt x="2270402" y="0"/>
                    </a:moveTo>
                    <a:lnTo>
                      <a:pt x="2422802" y="0"/>
                    </a:lnTo>
                    <a:lnTo>
                      <a:pt x="2422802" y="206375"/>
                    </a:lnTo>
                    <a:lnTo>
                      <a:pt x="2423622" y="206375"/>
                    </a:lnTo>
                    <a:lnTo>
                      <a:pt x="2423622" y="426988"/>
                    </a:lnTo>
                    <a:cubicBezTo>
                      <a:pt x="2512291" y="456544"/>
                      <a:pt x="2578793" y="523046"/>
                      <a:pt x="2608349" y="611715"/>
                    </a:cubicBezTo>
                    <a:lnTo>
                      <a:pt x="3554153" y="611715"/>
                    </a:lnTo>
                    <a:cubicBezTo>
                      <a:pt x="3591098" y="611715"/>
                      <a:pt x="3628044" y="641271"/>
                      <a:pt x="3628044" y="685606"/>
                    </a:cubicBezTo>
                    <a:lnTo>
                      <a:pt x="3628044" y="1468850"/>
                    </a:lnTo>
                    <a:lnTo>
                      <a:pt x="4366953" y="1468850"/>
                    </a:lnTo>
                    <a:cubicBezTo>
                      <a:pt x="4477789" y="1468850"/>
                      <a:pt x="4566458" y="1557519"/>
                      <a:pt x="4566458" y="1668355"/>
                    </a:cubicBezTo>
                    <a:lnTo>
                      <a:pt x="4566458" y="2695439"/>
                    </a:lnTo>
                    <a:lnTo>
                      <a:pt x="4625571" y="2695439"/>
                    </a:lnTo>
                    <a:cubicBezTo>
                      <a:pt x="4669906" y="2695439"/>
                      <a:pt x="4699462" y="2724995"/>
                      <a:pt x="4692073" y="2761941"/>
                    </a:cubicBezTo>
                    <a:lnTo>
                      <a:pt x="4692073" y="2769330"/>
                    </a:lnTo>
                    <a:cubicBezTo>
                      <a:pt x="4692073" y="2939279"/>
                      <a:pt x="4559069" y="3072282"/>
                      <a:pt x="4389120" y="3072282"/>
                    </a:cubicBezTo>
                    <a:lnTo>
                      <a:pt x="2778298" y="3072282"/>
                    </a:lnTo>
                    <a:cubicBezTo>
                      <a:pt x="2608349" y="3072282"/>
                      <a:pt x="2475346" y="2939279"/>
                      <a:pt x="2475346" y="2769330"/>
                    </a:cubicBezTo>
                    <a:lnTo>
                      <a:pt x="2475346" y="2761941"/>
                    </a:lnTo>
                    <a:cubicBezTo>
                      <a:pt x="2475346" y="2717606"/>
                      <a:pt x="2504902" y="2688050"/>
                      <a:pt x="2549237" y="2688050"/>
                    </a:cubicBezTo>
                    <a:lnTo>
                      <a:pt x="2608349" y="2688050"/>
                    </a:lnTo>
                    <a:lnTo>
                      <a:pt x="2608349" y="1668355"/>
                    </a:lnTo>
                    <a:cubicBezTo>
                      <a:pt x="2608349" y="1557519"/>
                      <a:pt x="2697018" y="1468850"/>
                      <a:pt x="2807855" y="1468850"/>
                    </a:cubicBezTo>
                    <a:lnTo>
                      <a:pt x="3472873" y="1468850"/>
                    </a:lnTo>
                    <a:lnTo>
                      <a:pt x="3472873" y="752108"/>
                    </a:lnTo>
                    <a:lnTo>
                      <a:pt x="2600960" y="752108"/>
                    </a:lnTo>
                    <a:cubicBezTo>
                      <a:pt x="2564015" y="862944"/>
                      <a:pt x="2467956" y="944224"/>
                      <a:pt x="2342342" y="944224"/>
                    </a:cubicBezTo>
                    <a:cubicBezTo>
                      <a:pt x="2216727" y="944224"/>
                      <a:pt x="2113280" y="862944"/>
                      <a:pt x="2083724" y="752108"/>
                    </a:cubicBezTo>
                    <a:lnTo>
                      <a:pt x="1211811" y="752108"/>
                    </a:lnTo>
                    <a:lnTo>
                      <a:pt x="1211811" y="1468850"/>
                    </a:lnTo>
                    <a:lnTo>
                      <a:pt x="1869440" y="1468850"/>
                    </a:lnTo>
                    <a:cubicBezTo>
                      <a:pt x="1980276" y="1468850"/>
                      <a:pt x="2068946" y="1557519"/>
                      <a:pt x="2068946" y="1668355"/>
                    </a:cubicBezTo>
                    <a:lnTo>
                      <a:pt x="2068946" y="2695439"/>
                    </a:lnTo>
                    <a:lnTo>
                      <a:pt x="2135447" y="2695439"/>
                    </a:lnTo>
                    <a:cubicBezTo>
                      <a:pt x="2179782" y="2695439"/>
                      <a:pt x="2209338" y="2724995"/>
                      <a:pt x="2209338" y="2769330"/>
                    </a:cubicBezTo>
                    <a:lnTo>
                      <a:pt x="2209338" y="2776719"/>
                    </a:lnTo>
                    <a:cubicBezTo>
                      <a:pt x="2209338" y="2946668"/>
                      <a:pt x="2076335" y="3079671"/>
                      <a:pt x="1906386" y="3079671"/>
                    </a:cubicBezTo>
                    <a:lnTo>
                      <a:pt x="302953" y="3079671"/>
                    </a:lnTo>
                    <a:cubicBezTo>
                      <a:pt x="133004" y="3079671"/>
                      <a:pt x="0" y="2946668"/>
                      <a:pt x="0" y="2784108"/>
                    </a:cubicBezTo>
                    <a:lnTo>
                      <a:pt x="0" y="2776719"/>
                    </a:lnTo>
                    <a:cubicBezTo>
                      <a:pt x="0" y="2732384"/>
                      <a:pt x="29556" y="2702828"/>
                      <a:pt x="73891" y="2702828"/>
                    </a:cubicBezTo>
                    <a:lnTo>
                      <a:pt x="133004" y="2702828"/>
                    </a:lnTo>
                    <a:lnTo>
                      <a:pt x="133004" y="1683133"/>
                    </a:lnTo>
                    <a:cubicBezTo>
                      <a:pt x="133004" y="1572297"/>
                      <a:pt x="221673" y="1483628"/>
                      <a:pt x="332509" y="1483628"/>
                    </a:cubicBezTo>
                    <a:lnTo>
                      <a:pt x="1071418" y="1483628"/>
                    </a:lnTo>
                    <a:lnTo>
                      <a:pt x="1071418" y="692995"/>
                    </a:lnTo>
                    <a:cubicBezTo>
                      <a:pt x="1071418" y="648660"/>
                      <a:pt x="1100975" y="619104"/>
                      <a:pt x="1145309" y="619104"/>
                    </a:cubicBezTo>
                    <a:lnTo>
                      <a:pt x="2091113" y="619104"/>
                    </a:lnTo>
                    <a:cubicBezTo>
                      <a:pt x="2113280" y="552602"/>
                      <a:pt x="2156229" y="494413"/>
                      <a:pt x="2213726" y="460123"/>
                    </a:cubicBezTo>
                    <a:lnTo>
                      <a:pt x="2270402" y="436631"/>
                    </a:ln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BF3FBA0-60DF-B10D-32CD-B45FA1A9851E}"/>
                  </a:ext>
                </a:extLst>
              </p:cNvPr>
              <p:cNvSpPr/>
              <p:nvPr/>
            </p:nvSpPr>
            <p:spPr>
              <a:xfrm>
                <a:off x="-4241804" y="3768069"/>
                <a:ext cx="376843" cy="147781"/>
              </a:xfrm>
              <a:custGeom>
                <a:avLst/>
                <a:gdLst>
                  <a:gd name="connsiteX0" fmla="*/ 302953 w 376843"/>
                  <a:gd name="connsiteY0" fmla="*/ 0 h 147781"/>
                  <a:gd name="connsiteX1" fmla="*/ 73891 w 376843"/>
                  <a:gd name="connsiteY1" fmla="*/ 0 h 147781"/>
                  <a:gd name="connsiteX2" fmla="*/ 0 w 376843"/>
                  <a:gd name="connsiteY2" fmla="*/ 73891 h 147781"/>
                  <a:gd name="connsiteX3" fmla="*/ 73891 w 376843"/>
                  <a:gd name="connsiteY3" fmla="*/ 147782 h 147781"/>
                  <a:gd name="connsiteX4" fmla="*/ 302953 w 376843"/>
                  <a:gd name="connsiteY4" fmla="*/ 147782 h 147781"/>
                  <a:gd name="connsiteX5" fmla="*/ 376844 w 376843"/>
                  <a:gd name="connsiteY5" fmla="*/ 73891 h 147781"/>
                  <a:gd name="connsiteX6" fmla="*/ 302953 w 376843"/>
                  <a:gd name="connsiteY6" fmla="*/ 0 h 14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843" h="147781">
                    <a:moveTo>
                      <a:pt x="302953" y="0"/>
                    </a:moveTo>
                    <a:lnTo>
                      <a:pt x="73891" y="0"/>
                    </a:lnTo>
                    <a:cubicBezTo>
                      <a:pt x="29556" y="0"/>
                      <a:pt x="0" y="29556"/>
                      <a:pt x="0" y="73891"/>
                    </a:cubicBezTo>
                    <a:cubicBezTo>
                      <a:pt x="0" y="118225"/>
                      <a:pt x="29556" y="147782"/>
                      <a:pt x="73891" y="147782"/>
                    </a:cubicBezTo>
                    <a:lnTo>
                      <a:pt x="302953" y="147782"/>
                    </a:lnTo>
                    <a:cubicBezTo>
                      <a:pt x="347287" y="147782"/>
                      <a:pt x="376844" y="118225"/>
                      <a:pt x="376844" y="73891"/>
                    </a:cubicBezTo>
                    <a:cubicBezTo>
                      <a:pt x="376844" y="29556"/>
                      <a:pt x="339898" y="0"/>
                      <a:pt x="302953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73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3A92A76A-05C7-C9CA-5A16-C9DDD10BF063}"/>
                  </a:ext>
                </a:extLst>
              </p:cNvPr>
              <p:cNvSpPr/>
              <p:nvPr/>
            </p:nvSpPr>
            <p:spPr>
              <a:xfrm>
                <a:off x="-4928990" y="3768069"/>
                <a:ext cx="376843" cy="147781"/>
              </a:xfrm>
              <a:custGeom>
                <a:avLst/>
                <a:gdLst>
                  <a:gd name="connsiteX0" fmla="*/ 302953 w 376843"/>
                  <a:gd name="connsiteY0" fmla="*/ 0 h 147781"/>
                  <a:gd name="connsiteX1" fmla="*/ 73891 w 376843"/>
                  <a:gd name="connsiteY1" fmla="*/ 0 h 147781"/>
                  <a:gd name="connsiteX2" fmla="*/ 0 w 376843"/>
                  <a:gd name="connsiteY2" fmla="*/ 73891 h 147781"/>
                  <a:gd name="connsiteX3" fmla="*/ 73891 w 376843"/>
                  <a:gd name="connsiteY3" fmla="*/ 147782 h 147781"/>
                  <a:gd name="connsiteX4" fmla="*/ 302953 w 376843"/>
                  <a:gd name="connsiteY4" fmla="*/ 147782 h 147781"/>
                  <a:gd name="connsiteX5" fmla="*/ 376844 w 376843"/>
                  <a:gd name="connsiteY5" fmla="*/ 73891 h 147781"/>
                  <a:gd name="connsiteX6" fmla="*/ 302953 w 376843"/>
                  <a:gd name="connsiteY6" fmla="*/ 0 h 14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843" h="147781">
                    <a:moveTo>
                      <a:pt x="302953" y="0"/>
                    </a:moveTo>
                    <a:lnTo>
                      <a:pt x="73891" y="0"/>
                    </a:lnTo>
                    <a:cubicBezTo>
                      <a:pt x="29556" y="0"/>
                      <a:pt x="0" y="29556"/>
                      <a:pt x="0" y="73891"/>
                    </a:cubicBezTo>
                    <a:cubicBezTo>
                      <a:pt x="0" y="118225"/>
                      <a:pt x="29556" y="147782"/>
                      <a:pt x="73891" y="147782"/>
                    </a:cubicBezTo>
                    <a:lnTo>
                      <a:pt x="302953" y="147782"/>
                    </a:lnTo>
                    <a:cubicBezTo>
                      <a:pt x="347287" y="147782"/>
                      <a:pt x="376844" y="118225"/>
                      <a:pt x="376844" y="73891"/>
                    </a:cubicBezTo>
                    <a:cubicBezTo>
                      <a:pt x="376844" y="29556"/>
                      <a:pt x="347287" y="0"/>
                      <a:pt x="302953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73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E6FC3E52-A17E-7A2D-BE31-76B6DA54952B}"/>
                  </a:ext>
                </a:extLst>
              </p:cNvPr>
              <p:cNvSpPr/>
              <p:nvPr/>
            </p:nvSpPr>
            <p:spPr>
              <a:xfrm>
                <a:off x="-6724539" y="3768069"/>
                <a:ext cx="376843" cy="147781"/>
              </a:xfrm>
              <a:custGeom>
                <a:avLst/>
                <a:gdLst>
                  <a:gd name="connsiteX0" fmla="*/ 73891 w 376843"/>
                  <a:gd name="connsiteY0" fmla="*/ 147782 h 147781"/>
                  <a:gd name="connsiteX1" fmla="*/ 302953 w 376843"/>
                  <a:gd name="connsiteY1" fmla="*/ 147782 h 147781"/>
                  <a:gd name="connsiteX2" fmla="*/ 376844 w 376843"/>
                  <a:gd name="connsiteY2" fmla="*/ 73891 h 147781"/>
                  <a:gd name="connsiteX3" fmla="*/ 302953 w 376843"/>
                  <a:gd name="connsiteY3" fmla="*/ 0 h 147781"/>
                  <a:gd name="connsiteX4" fmla="*/ 73891 w 376843"/>
                  <a:gd name="connsiteY4" fmla="*/ 0 h 147781"/>
                  <a:gd name="connsiteX5" fmla="*/ 0 w 376843"/>
                  <a:gd name="connsiteY5" fmla="*/ 73891 h 147781"/>
                  <a:gd name="connsiteX6" fmla="*/ 73891 w 376843"/>
                  <a:gd name="connsiteY6" fmla="*/ 147782 h 14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843" h="147781">
                    <a:moveTo>
                      <a:pt x="73891" y="147782"/>
                    </a:moveTo>
                    <a:lnTo>
                      <a:pt x="302953" y="147782"/>
                    </a:lnTo>
                    <a:cubicBezTo>
                      <a:pt x="347287" y="147782"/>
                      <a:pt x="376844" y="118225"/>
                      <a:pt x="376844" y="73891"/>
                    </a:cubicBezTo>
                    <a:cubicBezTo>
                      <a:pt x="376844" y="29556"/>
                      <a:pt x="347287" y="0"/>
                      <a:pt x="302953" y="0"/>
                    </a:cubicBezTo>
                    <a:lnTo>
                      <a:pt x="73891" y="0"/>
                    </a:lnTo>
                    <a:cubicBezTo>
                      <a:pt x="29556" y="0"/>
                      <a:pt x="0" y="29556"/>
                      <a:pt x="0" y="73891"/>
                    </a:cubicBezTo>
                    <a:cubicBezTo>
                      <a:pt x="0" y="118225"/>
                      <a:pt x="29556" y="147782"/>
                      <a:pt x="73891" y="147782"/>
                    </a:cubicBezTo>
                    <a:close/>
                  </a:path>
                </a:pathLst>
              </a:custGeom>
              <a:solidFill>
                <a:srgbClr val="B85CBC"/>
              </a:solidFill>
              <a:ln w="73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91F6FFFE-9539-A615-1986-38FC3A775108}"/>
                  </a:ext>
                </a:extLst>
              </p:cNvPr>
              <p:cNvSpPr/>
              <p:nvPr/>
            </p:nvSpPr>
            <p:spPr>
              <a:xfrm>
                <a:off x="-7411724" y="3768069"/>
                <a:ext cx="376843" cy="147781"/>
              </a:xfrm>
              <a:custGeom>
                <a:avLst/>
                <a:gdLst>
                  <a:gd name="connsiteX0" fmla="*/ 73891 w 376843"/>
                  <a:gd name="connsiteY0" fmla="*/ 147782 h 147781"/>
                  <a:gd name="connsiteX1" fmla="*/ 302953 w 376843"/>
                  <a:gd name="connsiteY1" fmla="*/ 147782 h 147781"/>
                  <a:gd name="connsiteX2" fmla="*/ 376844 w 376843"/>
                  <a:gd name="connsiteY2" fmla="*/ 73891 h 147781"/>
                  <a:gd name="connsiteX3" fmla="*/ 302953 w 376843"/>
                  <a:gd name="connsiteY3" fmla="*/ 0 h 147781"/>
                  <a:gd name="connsiteX4" fmla="*/ 73891 w 376843"/>
                  <a:gd name="connsiteY4" fmla="*/ 0 h 147781"/>
                  <a:gd name="connsiteX5" fmla="*/ 0 w 376843"/>
                  <a:gd name="connsiteY5" fmla="*/ 73891 h 147781"/>
                  <a:gd name="connsiteX6" fmla="*/ 73891 w 376843"/>
                  <a:gd name="connsiteY6" fmla="*/ 147782 h 14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843" h="147781">
                    <a:moveTo>
                      <a:pt x="73891" y="147782"/>
                    </a:moveTo>
                    <a:lnTo>
                      <a:pt x="302953" y="147782"/>
                    </a:lnTo>
                    <a:cubicBezTo>
                      <a:pt x="347287" y="147782"/>
                      <a:pt x="376844" y="118225"/>
                      <a:pt x="376844" y="73891"/>
                    </a:cubicBezTo>
                    <a:cubicBezTo>
                      <a:pt x="376844" y="29556"/>
                      <a:pt x="347287" y="0"/>
                      <a:pt x="302953" y="0"/>
                    </a:cubicBezTo>
                    <a:lnTo>
                      <a:pt x="73891" y="0"/>
                    </a:lnTo>
                    <a:cubicBezTo>
                      <a:pt x="29556" y="0"/>
                      <a:pt x="0" y="29556"/>
                      <a:pt x="0" y="73891"/>
                    </a:cubicBezTo>
                    <a:cubicBezTo>
                      <a:pt x="0" y="118225"/>
                      <a:pt x="36945" y="147782"/>
                      <a:pt x="73891" y="147782"/>
                    </a:cubicBezTo>
                    <a:close/>
                  </a:path>
                </a:pathLst>
              </a:custGeom>
              <a:solidFill>
                <a:srgbClr val="B85CBC"/>
              </a:solidFill>
              <a:ln w="73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90" name="Graphic 289">
                <a:extLst>
                  <a:ext uri="{FF2B5EF4-FFF2-40B4-BE49-F238E27FC236}">
                    <a16:creationId xmlns:a16="http://schemas.microsoft.com/office/drawing/2014/main" id="{91EAED91-E38C-3399-3A07-9A2A87315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6266442" y="864036"/>
                <a:ext cx="1249942" cy="12499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94165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ue and white background&#10;&#10;Description automatically generated">
            <a:extLst>
              <a:ext uri="{FF2B5EF4-FFF2-40B4-BE49-F238E27FC236}">
                <a16:creationId xmlns:a16="http://schemas.microsoft.com/office/drawing/2014/main" id="{4CCD16B4-F12F-DA27-1BEB-3EA2DC26C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t="1598" r="1598" b="1598"/>
          <a:stretch/>
        </p:blipFill>
        <p:spPr>
          <a:xfrm>
            <a:off x="0" y="9654"/>
            <a:ext cx="12192000" cy="683869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05BA67D-34CB-287D-040D-F526F6590D23}"/>
              </a:ext>
            </a:extLst>
          </p:cNvPr>
          <p:cNvSpPr/>
          <p:nvPr/>
        </p:nvSpPr>
        <p:spPr bwMode="auto">
          <a:xfrm rot="18653717">
            <a:off x="4148521" y="3629455"/>
            <a:ext cx="3831125" cy="4132500"/>
          </a:xfrm>
          <a:custGeom>
            <a:avLst/>
            <a:gdLst>
              <a:gd name="connsiteX0" fmla="*/ 2638660 w 3147895"/>
              <a:gd name="connsiteY0" fmla="*/ 726013 h 3395523"/>
              <a:gd name="connsiteX1" fmla="*/ 3131772 w 3147895"/>
              <a:gd name="connsiteY1" fmla="*/ 1836036 h 3395523"/>
              <a:gd name="connsiteX2" fmla="*/ 2770615 w 3147895"/>
              <a:gd name="connsiteY2" fmla="*/ 3294276 h 3395523"/>
              <a:gd name="connsiteX3" fmla="*/ 2694330 w 3147895"/>
              <a:gd name="connsiteY3" fmla="*/ 3395523 h 3395523"/>
              <a:gd name="connsiteX4" fmla="*/ 2355686 w 3147895"/>
              <a:gd name="connsiteY4" fmla="*/ 3004517 h 3395523"/>
              <a:gd name="connsiteX5" fmla="*/ 2418227 w 3147895"/>
              <a:gd name="connsiteY5" fmla="*/ 2907593 h 3395523"/>
              <a:gd name="connsiteX6" fmla="*/ 2629574 w 3147895"/>
              <a:gd name="connsiteY6" fmla="*/ 1898590 h 3395523"/>
              <a:gd name="connsiteX7" fmla="*/ 1477308 w 3147895"/>
              <a:gd name="connsiteY7" fmla="*/ 563895 h 3395523"/>
              <a:gd name="connsiteX8" fmla="*/ 343218 w 3147895"/>
              <a:gd name="connsiteY8" fmla="*/ 673487 h 3395523"/>
              <a:gd name="connsiteX9" fmla="*/ 338873 w 3147895"/>
              <a:gd name="connsiteY9" fmla="*/ 675856 h 3395523"/>
              <a:gd name="connsiteX10" fmla="*/ 0 w 3147895"/>
              <a:gd name="connsiteY10" fmla="*/ 284586 h 3395523"/>
              <a:gd name="connsiteX11" fmla="*/ 117142 w 3147895"/>
              <a:gd name="connsiteY11" fmla="*/ 220702 h 3395523"/>
              <a:gd name="connsiteX12" fmla="*/ 1612474 w 3147895"/>
              <a:gd name="connsiteY12" fmla="*/ 76201 h 3395523"/>
              <a:gd name="connsiteX13" fmla="*/ 2638660 w 3147895"/>
              <a:gd name="connsiteY13" fmla="*/ 726013 h 339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47895" h="3395523">
                <a:moveTo>
                  <a:pt x="2638660" y="726013"/>
                </a:moveTo>
                <a:cubicBezTo>
                  <a:pt x="2903494" y="1032774"/>
                  <a:pt x="3079481" y="1416238"/>
                  <a:pt x="3131772" y="1836036"/>
                </a:cubicBezTo>
                <a:cubicBezTo>
                  <a:pt x="3197135" y="2360784"/>
                  <a:pt x="3061200" y="2877909"/>
                  <a:pt x="2770615" y="3294276"/>
                </a:cubicBezTo>
                <a:lnTo>
                  <a:pt x="2694330" y="3395523"/>
                </a:lnTo>
                <a:lnTo>
                  <a:pt x="2355686" y="3004517"/>
                </a:lnTo>
                <a:lnTo>
                  <a:pt x="2418227" y="2907593"/>
                </a:lnTo>
                <a:cubicBezTo>
                  <a:pt x="2595143" y="2610271"/>
                  <a:pt x="2674189" y="2256772"/>
                  <a:pt x="2629574" y="1898590"/>
                </a:cubicBezTo>
                <a:cubicBezTo>
                  <a:pt x="2550258" y="1261824"/>
                  <a:pt x="2095684" y="735282"/>
                  <a:pt x="1477308" y="563895"/>
                </a:cubicBezTo>
                <a:cubicBezTo>
                  <a:pt x="1090823" y="456779"/>
                  <a:pt x="687779" y="501540"/>
                  <a:pt x="343218" y="673487"/>
                </a:cubicBezTo>
                <a:lnTo>
                  <a:pt x="338873" y="675856"/>
                </a:lnTo>
                <a:lnTo>
                  <a:pt x="0" y="284586"/>
                </a:lnTo>
                <a:lnTo>
                  <a:pt x="117142" y="220702"/>
                </a:lnTo>
                <a:cubicBezTo>
                  <a:pt x="571456" y="-6016"/>
                  <a:pt x="1102882" y="-65035"/>
                  <a:pt x="1612474" y="76201"/>
                </a:cubicBezTo>
                <a:cubicBezTo>
                  <a:pt x="2020148" y="189190"/>
                  <a:pt x="2373827" y="419250"/>
                  <a:pt x="2638660" y="726013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08A1BF-CEAE-FD3B-A785-D1ABFC32DDC6}"/>
              </a:ext>
            </a:extLst>
          </p:cNvPr>
          <p:cNvSpPr txBox="1"/>
          <p:nvPr/>
        </p:nvSpPr>
        <p:spPr>
          <a:xfrm>
            <a:off x="3904352" y="4297656"/>
            <a:ext cx="4172744" cy="3531293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 an organizational API center</a:t>
            </a:r>
          </a:p>
        </p:txBody>
      </p:sp>
      <p:sp>
        <p:nvSpPr>
          <p:cNvPr id="25" name="Title 10">
            <a:extLst>
              <a:ext uri="{FF2B5EF4-FFF2-40B4-BE49-F238E27FC236}">
                <a16:creationId xmlns:a16="http://schemas.microsoft.com/office/drawing/2014/main" id="{4FB93510-BA28-9786-A583-A1B9AF884639}"/>
              </a:ext>
            </a:extLst>
          </p:cNvPr>
          <p:cNvSpPr txBox="1">
            <a:spLocks/>
          </p:cNvSpPr>
          <p:nvPr/>
        </p:nvSpPr>
        <p:spPr>
          <a:xfrm>
            <a:off x="893541" y="127220"/>
            <a:ext cx="11023600" cy="922020"/>
          </a:xfrm>
          <a:prstGeom prst="rect">
            <a:avLst/>
          </a:prstGeom>
        </p:spPr>
        <p:txBody>
          <a:bodyPr lIns="0" tIns="0" rIns="0" bIns="0" anchor="t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Untangle Your API Sprawl with Azure API Center! 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321E8EA6-B82F-C8C5-A30B-4B50B91D1702}"/>
              </a:ext>
            </a:extLst>
          </p:cNvPr>
          <p:cNvGrpSpPr/>
          <p:nvPr/>
        </p:nvGrpSpPr>
        <p:grpSpPr>
          <a:xfrm>
            <a:off x="1137147" y="1458686"/>
            <a:ext cx="9962793" cy="5399314"/>
            <a:chOff x="1137147" y="1458686"/>
            <a:chExt cx="9962793" cy="5399314"/>
          </a:xfrm>
        </p:grpSpPr>
        <p:pic>
          <p:nvPicPr>
            <p:cNvPr id="291" name="Graphic 290">
              <a:extLst>
                <a:ext uri="{FF2B5EF4-FFF2-40B4-BE49-F238E27FC236}">
                  <a16:creationId xmlns:a16="http://schemas.microsoft.com/office/drawing/2014/main" id="{C7BE5F9F-87CE-BF75-9E9C-75C16694B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21832"/>
            <a:stretch/>
          </p:blipFill>
          <p:spPr>
            <a:xfrm>
              <a:off x="1137147" y="1458686"/>
              <a:ext cx="9962793" cy="5399314"/>
            </a:xfrm>
            <a:prstGeom prst="rect">
              <a:avLst/>
            </a:prstGeom>
          </p:spPr>
        </p:pic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6106E23E-9B7C-8C52-511B-B34A59B44FAF}"/>
                </a:ext>
              </a:extLst>
            </p:cNvPr>
            <p:cNvSpPr/>
            <p:nvPr/>
          </p:nvSpPr>
          <p:spPr bwMode="auto">
            <a:xfrm>
              <a:off x="8217899" y="1661770"/>
              <a:ext cx="156214" cy="156214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AA9619-25B5-AA1D-33F1-75FD4A8F858F}"/>
              </a:ext>
            </a:extLst>
          </p:cNvPr>
          <p:cNvGrpSpPr/>
          <p:nvPr/>
        </p:nvGrpSpPr>
        <p:grpSpPr>
          <a:xfrm>
            <a:off x="5692063" y="1221515"/>
            <a:ext cx="662802" cy="662802"/>
            <a:chOff x="5692063" y="1221515"/>
            <a:chExt cx="662802" cy="66280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37CB8D-BC5E-06DF-4960-7C7F1C38801E}"/>
                </a:ext>
              </a:extLst>
            </p:cNvPr>
            <p:cNvSpPr/>
            <p:nvPr/>
          </p:nvSpPr>
          <p:spPr bwMode="auto">
            <a:xfrm>
              <a:off x="5692063" y="1221515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 descr="A blue and green logo&#10;&#10;Description automatically generated">
              <a:extLst>
                <a:ext uri="{FF2B5EF4-FFF2-40B4-BE49-F238E27FC236}">
                  <a16:creationId xmlns:a16="http://schemas.microsoft.com/office/drawing/2014/main" id="{DFC8FFFE-33A6-654C-76F6-CAB80053B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0" t="4434" r="15300" b="4434"/>
            <a:stretch/>
          </p:blipFill>
          <p:spPr>
            <a:xfrm>
              <a:off x="5842384" y="1315132"/>
              <a:ext cx="362160" cy="475568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482B31-B4BC-ADF0-7E53-DAC04089F7FC}"/>
              </a:ext>
            </a:extLst>
          </p:cNvPr>
          <p:cNvGrpSpPr/>
          <p:nvPr/>
        </p:nvGrpSpPr>
        <p:grpSpPr>
          <a:xfrm>
            <a:off x="6589811" y="2218415"/>
            <a:ext cx="662802" cy="662802"/>
            <a:chOff x="6589811" y="2218415"/>
            <a:chExt cx="662802" cy="66280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96B9D3-45DE-062B-265E-DABA6B515B5A}"/>
                </a:ext>
              </a:extLst>
            </p:cNvPr>
            <p:cNvSpPr/>
            <p:nvPr/>
          </p:nvSpPr>
          <p:spPr bwMode="auto">
            <a:xfrm>
              <a:off x="6589811" y="2218415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 descr="A pink logo with circles&#10;&#10;Description automatically generated">
              <a:extLst>
                <a:ext uri="{FF2B5EF4-FFF2-40B4-BE49-F238E27FC236}">
                  <a16:creationId xmlns:a16="http://schemas.microsoft.com/office/drawing/2014/main" id="{57A33742-23F1-00E2-B216-83027B626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446" y="2305050"/>
              <a:ext cx="489532" cy="489532"/>
            </a:xfrm>
            <a:prstGeom prst="ellipse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689DE0C-D978-FB03-784D-6092D84115CD}"/>
              </a:ext>
            </a:extLst>
          </p:cNvPr>
          <p:cNvGrpSpPr/>
          <p:nvPr/>
        </p:nvGrpSpPr>
        <p:grpSpPr>
          <a:xfrm>
            <a:off x="7584675" y="3071406"/>
            <a:ext cx="662802" cy="662802"/>
            <a:chOff x="7584675" y="3071406"/>
            <a:chExt cx="662802" cy="662802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CE797BE-C5AF-A09E-849C-726B0D77CECB}"/>
                </a:ext>
              </a:extLst>
            </p:cNvPr>
            <p:cNvSpPr/>
            <p:nvPr/>
          </p:nvSpPr>
          <p:spPr bwMode="auto">
            <a:xfrm>
              <a:off x="7584675" y="3071406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5348DC2-883B-D630-FA7A-F7053E8B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88275" y="3175007"/>
              <a:ext cx="455600" cy="4556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6EA3A1B-33F8-A7AC-BC35-F1068874CC37}"/>
              </a:ext>
            </a:extLst>
          </p:cNvPr>
          <p:cNvGrpSpPr/>
          <p:nvPr/>
        </p:nvGrpSpPr>
        <p:grpSpPr>
          <a:xfrm>
            <a:off x="9232899" y="2207178"/>
            <a:ext cx="662802" cy="662802"/>
            <a:chOff x="9232899" y="2207178"/>
            <a:chExt cx="662802" cy="66280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7A90E22-64E6-11DB-BD13-1CDB44A2BB4A}"/>
                </a:ext>
              </a:extLst>
            </p:cNvPr>
            <p:cNvSpPr/>
            <p:nvPr/>
          </p:nvSpPr>
          <p:spPr bwMode="auto">
            <a:xfrm>
              <a:off x="9232899" y="2207178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07CC9CF-6DAD-AB93-507C-F181730A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49600" y="2323879"/>
              <a:ext cx="429400" cy="429402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B2E667D-2F21-FB92-3183-A549BAC6362C}"/>
              </a:ext>
            </a:extLst>
          </p:cNvPr>
          <p:cNvGrpSpPr/>
          <p:nvPr/>
        </p:nvGrpSpPr>
        <p:grpSpPr>
          <a:xfrm>
            <a:off x="10669327" y="4866557"/>
            <a:ext cx="662802" cy="662802"/>
            <a:chOff x="10669327" y="4866557"/>
            <a:chExt cx="662802" cy="6628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5CE74B1-D9FB-4BBB-1BA4-81C98E2D60D2}"/>
                </a:ext>
              </a:extLst>
            </p:cNvPr>
            <p:cNvSpPr/>
            <p:nvPr/>
          </p:nvSpPr>
          <p:spPr bwMode="auto">
            <a:xfrm>
              <a:off x="10669327" y="4866557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 descr="A hexagon with different colors&#10;&#10;Description automatically generated">
              <a:extLst>
                <a:ext uri="{FF2B5EF4-FFF2-40B4-BE49-F238E27FC236}">
                  <a16:creationId xmlns:a16="http://schemas.microsoft.com/office/drawing/2014/main" id="{7CEED099-4889-B8BF-FB6E-34903CA1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810" y="5004766"/>
              <a:ext cx="433836" cy="386384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9A5F9F1-E49B-15FE-1735-682F08066575}"/>
              </a:ext>
            </a:extLst>
          </p:cNvPr>
          <p:cNvGrpSpPr/>
          <p:nvPr/>
        </p:nvGrpSpPr>
        <p:grpSpPr>
          <a:xfrm>
            <a:off x="9365238" y="4386778"/>
            <a:ext cx="662802" cy="662802"/>
            <a:chOff x="9365238" y="4386778"/>
            <a:chExt cx="662802" cy="662802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BAA1F4-12CE-7ACF-949C-AD9031822866}"/>
                </a:ext>
              </a:extLst>
            </p:cNvPr>
            <p:cNvSpPr/>
            <p:nvPr/>
          </p:nvSpPr>
          <p:spPr bwMode="auto">
            <a:xfrm>
              <a:off x="9365238" y="4386778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 descr="A blue logo with a black background&#10;&#10;Description automatically generated">
              <a:extLst>
                <a:ext uri="{FF2B5EF4-FFF2-40B4-BE49-F238E27FC236}">
                  <a16:creationId xmlns:a16="http://schemas.microsoft.com/office/drawing/2014/main" id="{001D56C7-751B-1A4B-BFFB-FE9ACD85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7" r="19207"/>
            <a:stretch/>
          </p:blipFill>
          <p:spPr>
            <a:xfrm>
              <a:off x="9491681" y="4530983"/>
              <a:ext cx="409914" cy="37439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5A0213D-E117-AE82-DE7A-FDF755E3CE61}"/>
              </a:ext>
            </a:extLst>
          </p:cNvPr>
          <p:cNvGrpSpPr/>
          <p:nvPr/>
        </p:nvGrpSpPr>
        <p:grpSpPr>
          <a:xfrm>
            <a:off x="972035" y="4263860"/>
            <a:ext cx="662802" cy="662802"/>
            <a:chOff x="972035" y="4263860"/>
            <a:chExt cx="662802" cy="66280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328D812-BCE4-FDB1-A8B3-63A3DA809895}"/>
                </a:ext>
              </a:extLst>
            </p:cNvPr>
            <p:cNvSpPr/>
            <p:nvPr/>
          </p:nvSpPr>
          <p:spPr bwMode="auto">
            <a:xfrm>
              <a:off x="972035" y="4263860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C8ACD4E-A3CA-436C-2D47-775033D37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7947" y="4390362"/>
              <a:ext cx="510978" cy="40979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6ECB0E-D7B4-8212-34F4-B253BB18D109}"/>
              </a:ext>
            </a:extLst>
          </p:cNvPr>
          <p:cNvGrpSpPr/>
          <p:nvPr/>
        </p:nvGrpSpPr>
        <p:grpSpPr>
          <a:xfrm>
            <a:off x="1934913" y="4901611"/>
            <a:ext cx="662802" cy="662802"/>
            <a:chOff x="1934913" y="4901611"/>
            <a:chExt cx="662802" cy="662802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6B4FC8B-0413-F9D8-C29B-136779BC1307}"/>
                </a:ext>
              </a:extLst>
            </p:cNvPr>
            <p:cNvSpPr/>
            <p:nvPr/>
          </p:nvSpPr>
          <p:spPr bwMode="auto">
            <a:xfrm>
              <a:off x="1934913" y="4901611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27FE92E-44D5-F6BE-321D-3800231CE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76427" y="5043124"/>
              <a:ext cx="379774" cy="37977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B873AF2-FC60-8CFC-2924-4C40601AB8F7}"/>
              </a:ext>
            </a:extLst>
          </p:cNvPr>
          <p:cNvGrpSpPr/>
          <p:nvPr/>
        </p:nvGrpSpPr>
        <p:grpSpPr>
          <a:xfrm>
            <a:off x="1951131" y="2563586"/>
            <a:ext cx="662802" cy="662802"/>
            <a:chOff x="1951131" y="2563586"/>
            <a:chExt cx="662802" cy="6628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B7BF7C-AFE4-55AB-1FDF-A17B92726AE2}"/>
                </a:ext>
              </a:extLst>
            </p:cNvPr>
            <p:cNvSpPr/>
            <p:nvPr/>
          </p:nvSpPr>
          <p:spPr bwMode="auto">
            <a:xfrm>
              <a:off x="1951131" y="2563586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Picture 2" descr="mulesoft,logo Icons">
              <a:extLst>
                <a:ext uri="{FF2B5EF4-FFF2-40B4-BE49-F238E27FC236}">
                  <a16:creationId xmlns:a16="http://schemas.microsoft.com/office/drawing/2014/main" id="{9C189FCE-8373-2D08-2738-10312100D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4269" y="2646724"/>
              <a:ext cx="496526" cy="49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63FC517-8AD8-B39F-CE29-9C518FF0B341}"/>
              </a:ext>
            </a:extLst>
          </p:cNvPr>
          <p:cNvGrpSpPr/>
          <p:nvPr/>
        </p:nvGrpSpPr>
        <p:grpSpPr>
          <a:xfrm>
            <a:off x="2916708" y="3065442"/>
            <a:ext cx="662802" cy="662802"/>
            <a:chOff x="2916708" y="3065442"/>
            <a:chExt cx="662802" cy="662802"/>
          </a:xfrm>
        </p:grpSpPr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B7D1252-1A10-CC4D-EE93-B52B546F1B08}"/>
                </a:ext>
              </a:extLst>
            </p:cNvPr>
            <p:cNvSpPr/>
            <p:nvPr/>
          </p:nvSpPr>
          <p:spPr bwMode="auto">
            <a:xfrm>
              <a:off x="2916708" y="3065442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39" descr="A logo with blue and green colors&#10;&#10;Description automatically generated">
              <a:extLst>
                <a:ext uri="{FF2B5EF4-FFF2-40B4-BE49-F238E27FC236}">
                  <a16:creationId xmlns:a16="http://schemas.microsoft.com/office/drawing/2014/main" id="{460DEF24-C955-8518-73FB-2B3C9524B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7" t="11952" r="15983" b="16274"/>
            <a:stretch/>
          </p:blipFill>
          <p:spPr>
            <a:xfrm>
              <a:off x="3035795" y="3180536"/>
              <a:ext cx="424628" cy="432614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BEB0B5E-18A2-82BA-FCC8-FF9022BA215E}"/>
              </a:ext>
            </a:extLst>
          </p:cNvPr>
          <p:cNvGrpSpPr/>
          <p:nvPr/>
        </p:nvGrpSpPr>
        <p:grpSpPr>
          <a:xfrm>
            <a:off x="4753261" y="2245550"/>
            <a:ext cx="662802" cy="662802"/>
            <a:chOff x="4753261" y="2245550"/>
            <a:chExt cx="662802" cy="66280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CDDD89E-9FFC-29F7-F87D-B5E093C1CA34}"/>
                </a:ext>
              </a:extLst>
            </p:cNvPr>
            <p:cNvSpPr/>
            <p:nvPr/>
          </p:nvSpPr>
          <p:spPr bwMode="auto">
            <a:xfrm>
              <a:off x="4753261" y="2245550"/>
              <a:ext cx="662802" cy="66280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4" descr="AWS Announces Four New Capabilities That Make It Easier to Build IoT ...">
              <a:extLst>
                <a:ext uri="{FF2B5EF4-FFF2-40B4-BE49-F238E27FC236}">
                  <a16:creationId xmlns:a16="http://schemas.microsoft.com/office/drawing/2014/main" id="{F5634A8E-26A9-CEE1-7F49-4FC2375EB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936" y="2442452"/>
              <a:ext cx="449452" cy="26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2D2826F0-DF02-3F14-84CB-0D5E2EF3BEF4}"/>
              </a:ext>
            </a:extLst>
          </p:cNvPr>
          <p:cNvSpPr/>
          <p:nvPr/>
        </p:nvSpPr>
        <p:spPr bwMode="auto">
          <a:xfrm flipH="1">
            <a:off x="5125876" y="4952500"/>
            <a:ext cx="1800371" cy="1800371"/>
          </a:xfrm>
          <a:prstGeom prst="ellipse">
            <a:avLst/>
          </a:prstGeom>
          <a:gradFill>
            <a:gsLst>
              <a:gs pos="19000">
                <a:srgbClr val="A35CB8"/>
              </a:gs>
              <a:gs pos="25000">
                <a:srgbClr val="985EBA"/>
              </a:gs>
              <a:gs pos="46000">
                <a:srgbClr val="7369C4"/>
              </a:gs>
              <a:gs pos="56000">
                <a:srgbClr val="6C6BC5"/>
              </a:gs>
              <a:gs pos="77000">
                <a:srgbClr val="626EC8"/>
              </a:gs>
              <a:gs pos="82000">
                <a:srgbClr val="5472CB"/>
              </a:gs>
              <a:gs pos="89000">
                <a:srgbClr val="4775CE"/>
              </a:gs>
              <a:gs pos="95000">
                <a:srgbClr val="4377D0"/>
              </a:gs>
            </a:gsLst>
            <a:lin ang="2562220" scaled="1"/>
          </a:gradFill>
          <a:ln w="28361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054C38-3A99-5CF6-AEAB-48090EC09BD6}"/>
              </a:ext>
            </a:extLst>
          </p:cNvPr>
          <p:cNvSpPr/>
          <p:nvPr/>
        </p:nvSpPr>
        <p:spPr bwMode="auto">
          <a:xfrm flipH="1">
            <a:off x="5210258" y="5036882"/>
            <a:ext cx="1631606" cy="163160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4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1921F4D-5D93-1798-326E-2A7D23F3BC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3904" y="5195805"/>
            <a:ext cx="1251565" cy="1251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F6A63B-6D9F-5277-5094-0F656B61A75E}"/>
              </a:ext>
            </a:extLst>
          </p:cNvPr>
          <p:cNvSpPr txBox="1"/>
          <p:nvPr/>
        </p:nvSpPr>
        <p:spPr>
          <a:xfrm>
            <a:off x="895046" y="675554"/>
            <a:ext cx="1041021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Centralized API inventory for seamless discovery, consumption, and governance regardless of API type, lifecycle stage, or deployment location.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highlight>
                <a:srgbClr val="FFFF00"/>
              </a:highlight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2839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820B46D-BC43-9D23-C392-094F895050A4}"/>
              </a:ext>
            </a:extLst>
          </p:cNvPr>
          <p:cNvGrpSpPr/>
          <p:nvPr/>
        </p:nvGrpSpPr>
        <p:grpSpPr>
          <a:xfrm>
            <a:off x="-5333" y="1"/>
            <a:ext cx="12197329" cy="6845997"/>
            <a:chOff x="-5333" y="1"/>
            <a:chExt cx="12197329" cy="6845997"/>
          </a:xfrm>
        </p:grpSpPr>
        <p:pic>
          <p:nvPicPr>
            <p:cNvPr id="82" name="Picture 81" descr="A blue and white background&#10;&#10;Description automatically generated">
              <a:extLst>
                <a:ext uri="{FF2B5EF4-FFF2-40B4-BE49-F238E27FC236}">
                  <a16:creationId xmlns:a16="http://schemas.microsoft.com/office/drawing/2014/main" id="{238EC11D-4963-CE48-0FD6-A366CC5D0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" t="1598" r="1598" b="1598"/>
            <a:stretch/>
          </p:blipFill>
          <p:spPr>
            <a:xfrm>
              <a:off x="-5333" y="7306"/>
              <a:ext cx="12192000" cy="6838692"/>
            </a:xfrm>
            <a:prstGeom prst="rect">
              <a:avLst/>
            </a:prstGeom>
          </p:spPr>
        </p:pic>
        <p:pic>
          <p:nvPicPr>
            <p:cNvPr id="250" name="Graphic 249">
              <a:extLst>
                <a:ext uri="{FF2B5EF4-FFF2-40B4-BE49-F238E27FC236}">
                  <a16:creationId xmlns:a16="http://schemas.microsoft.com/office/drawing/2014/main" id="{7211CE38-1AF2-BC72-6434-67834A00C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5742" b="57607"/>
            <a:stretch/>
          </p:blipFill>
          <p:spPr>
            <a:xfrm flipH="1">
              <a:off x="7978140" y="1"/>
              <a:ext cx="4213856" cy="1436501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F314C18-EE8A-A4AC-3DFC-9C875A80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7363"/>
            <a:ext cx="11023600" cy="922337"/>
          </a:xfrm>
        </p:spPr>
        <p:txBody>
          <a:bodyPr/>
          <a:lstStyle/>
          <a:p>
            <a:r>
              <a:rPr lang="en-US"/>
              <a:t>Azure API Center: Centralized API Inventory for Seamless Discovery, Consumption, and Governance 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2656535-B17B-7D2D-4435-F1A9F33D0620}"/>
              </a:ext>
            </a:extLst>
          </p:cNvPr>
          <p:cNvGrpSpPr/>
          <p:nvPr/>
        </p:nvGrpSpPr>
        <p:grpSpPr>
          <a:xfrm>
            <a:off x="13605489" y="1620635"/>
            <a:ext cx="1105938" cy="1635007"/>
            <a:chOff x="9770653" y="1648478"/>
            <a:chExt cx="1105938" cy="1635007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E83605-74C5-5D98-AC72-874502DC4992}"/>
                </a:ext>
              </a:extLst>
            </p:cNvPr>
            <p:cNvCxnSpPr/>
            <p:nvPr/>
          </p:nvCxnSpPr>
          <p:spPr>
            <a:xfrm flipV="1">
              <a:off x="10323624" y="2754406"/>
              <a:ext cx="0" cy="48335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5EB18428-198D-09BC-01FC-A38738A2E4B9}"/>
                </a:ext>
              </a:extLst>
            </p:cNvPr>
            <p:cNvSpPr/>
            <p:nvPr/>
          </p:nvSpPr>
          <p:spPr bwMode="auto">
            <a:xfrm>
              <a:off x="10003582" y="3237765"/>
              <a:ext cx="640080" cy="4572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078D4"/>
                </a:gs>
              </a:gsLst>
              <a:lin ang="138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114300" algn="ctr" rotWithShape="0">
                <a:prstClr val="black">
                  <a:alpha val="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E7660DE1-61F2-389A-4383-30B9C79BE3F6}"/>
                </a:ext>
              </a:extLst>
            </p:cNvPr>
            <p:cNvGrpSpPr/>
            <p:nvPr/>
          </p:nvGrpSpPr>
          <p:grpSpPr>
            <a:xfrm>
              <a:off x="9770653" y="1648478"/>
              <a:ext cx="1105938" cy="1105928"/>
              <a:chOff x="9770653" y="1648478"/>
              <a:chExt cx="1105938" cy="1105928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21A84F6-D785-035F-4563-A0D6AAE89763}"/>
                  </a:ext>
                </a:extLst>
              </p:cNvPr>
              <p:cNvGrpSpPr/>
              <p:nvPr/>
            </p:nvGrpSpPr>
            <p:grpSpPr>
              <a:xfrm>
                <a:off x="9770653" y="1648478"/>
                <a:ext cx="1105938" cy="1105928"/>
                <a:chOff x="7709989" y="1883478"/>
                <a:chExt cx="665418" cy="665412"/>
              </a:xfrm>
            </p:grpSpPr>
            <p:sp>
              <p:nvSpPr>
                <p:cNvPr id="174" name="Oval 34_1">
                  <a:extLst>
                    <a:ext uri="{FF2B5EF4-FFF2-40B4-BE49-F238E27FC236}">
                      <a16:creationId xmlns:a16="http://schemas.microsoft.com/office/drawing/2014/main" id="{32660B26-20F5-DA9E-833D-D065EF336C26}"/>
                    </a:ext>
                  </a:extLst>
                </p:cNvPr>
                <p:cNvSpPr/>
                <p:nvPr/>
              </p:nvSpPr>
              <p:spPr bwMode="auto">
                <a:xfrm>
                  <a:off x="7709989" y="1883478"/>
                  <a:ext cx="665418" cy="665412"/>
                </a:xfrm>
                <a:prstGeom prst="ellipse">
                  <a:avLst/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215900" algn="ctr" rotWithShape="0">
                    <a:prstClr val="black">
                      <a:alpha val="13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39566F9C-15AC-A276-41FC-9F91B0B4C385}"/>
                    </a:ext>
                  </a:extLst>
                </p:cNvPr>
                <p:cNvSpPr/>
                <p:nvPr/>
              </p:nvSpPr>
              <p:spPr bwMode="auto">
                <a:xfrm>
                  <a:off x="7795471" y="1968959"/>
                  <a:ext cx="494454" cy="494450"/>
                </a:xfrm>
                <a:prstGeom prst="ellipse">
                  <a:avLst/>
                </a:prstGeom>
                <a:solidFill>
                  <a:schemeClr val="tx1"/>
                </a:solidFill>
                <a:ln w="22225">
                  <a:gradFill>
                    <a:gsLst>
                      <a:gs pos="0">
                        <a:srgbClr val="B85CBC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headEnd type="none" w="med" len="med"/>
                  <a:tailEnd type="none" w="med" len="med"/>
                </a:ln>
                <a:effectLst>
                  <a:outerShdw blurRad="215900" algn="ctr" rotWithShape="0">
                    <a:prstClr val="black">
                      <a:alpha val="13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AE9DDD4C-6B59-BACA-A4FD-60C924A83AB1}"/>
                  </a:ext>
                </a:extLst>
              </p:cNvPr>
              <p:cNvGrpSpPr/>
              <p:nvPr/>
            </p:nvGrpSpPr>
            <p:grpSpPr>
              <a:xfrm>
                <a:off x="10031943" y="1909763"/>
                <a:ext cx="583358" cy="583358"/>
                <a:chOff x="-5315748" y="1199854"/>
                <a:chExt cx="4876800" cy="4876800"/>
              </a:xfrm>
            </p:grpSpPr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11380997-12EE-ED6C-A427-F99CCAA637FA}"/>
                    </a:ext>
                  </a:extLst>
                </p:cNvPr>
                <p:cNvSpPr/>
                <p:nvPr/>
              </p:nvSpPr>
              <p:spPr>
                <a:xfrm>
                  <a:off x="-5315748" y="1199854"/>
                  <a:ext cx="4876800" cy="4876800"/>
                </a:xfrm>
                <a:custGeom>
                  <a:avLst/>
                  <a:gdLst>
                    <a:gd name="connsiteX0" fmla="*/ 4238625 w 4876800"/>
                    <a:gd name="connsiteY0" fmla="*/ 1281113 h 4876800"/>
                    <a:gd name="connsiteX1" fmla="*/ 4447232 w 4876800"/>
                    <a:gd name="connsiteY1" fmla="*/ 1012508 h 4876800"/>
                    <a:gd name="connsiteX2" fmla="*/ 3864293 w 4876800"/>
                    <a:gd name="connsiteY2" fmla="*/ 429568 h 4876800"/>
                    <a:gd name="connsiteX3" fmla="*/ 3595688 w 4876800"/>
                    <a:gd name="connsiteY3" fmla="*/ 638175 h 4876800"/>
                    <a:gd name="connsiteX4" fmla="*/ 2892752 w 4876800"/>
                    <a:gd name="connsiteY4" fmla="*/ 346710 h 4876800"/>
                    <a:gd name="connsiteX5" fmla="*/ 2849880 w 4876800"/>
                    <a:gd name="connsiteY5" fmla="*/ 0 h 4876800"/>
                    <a:gd name="connsiteX6" fmla="*/ 2026920 w 4876800"/>
                    <a:gd name="connsiteY6" fmla="*/ 0 h 4876800"/>
                    <a:gd name="connsiteX7" fmla="*/ 1984048 w 4876800"/>
                    <a:gd name="connsiteY7" fmla="*/ 346710 h 4876800"/>
                    <a:gd name="connsiteX8" fmla="*/ 1281113 w 4876800"/>
                    <a:gd name="connsiteY8" fmla="*/ 638175 h 4876800"/>
                    <a:gd name="connsiteX9" fmla="*/ 1012508 w 4876800"/>
                    <a:gd name="connsiteY9" fmla="*/ 429568 h 4876800"/>
                    <a:gd name="connsiteX10" fmla="*/ 429568 w 4876800"/>
                    <a:gd name="connsiteY10" fmla="*/ 1012508 h 4876800"/>
                    <a:gd name="connsiteX11" fmla="*/ 638175 w 4876800"/>
                    <a:gd name="connsiteY11" fmla="*/ 1281113 h 4876800"/>
                    <a:gd name="connsiteX12" fmla="*/ 346710 w 4876800"/>
                    <a:gd name="connsiteY12" fmla="*/ 1984048 h 4876800"/>
                    <a:gd name="connsiteX13" fmla="*/ 0 w 4876800"/>
                    <a:gd name="connsiteY13" fmla="*/ 2026920 h 4876800"/>
                    <a:gd name="connsiteX14" fmla="*/ 0 w 4876800"/>
                    <a:gd name="connsiteY14" fmla="*/ 2849880 h 4876800"/>
                    <a:gd name="connsiteX15" fmla="*/ 346710 w 4876800"/>
                    <a:gd name="connsiteY15" fmla="*/ 2892733 h 4876800"/>
                    <a:gd name="connsiteX16" fmla="*/ 638175 w 4876800"/>
                    <a:gd name="connsiteY16" fmla="*/ 3595688 h 4876800"/>
                    <a:gd name="connsiteX17" fmla="*/ 429568 w 4876800"/>
                    <a:gd name="connsiteY17" fmla="*/ 3864293 h 4876800"/>
                    <a:gd name="connsiteX18" fmla="*/ 1012508 w 4876800"/>
                    <a:gd name="connsiteY18" fmla="*/ 4447213 h 4876800"/>
                    <a:gd name="connsiteX19" fmla="*/ 1281113 w 4876800"/>
                    <a:gd name="connsiteY19" fmla="*/ 4238625 h 4876800"/>
                    <a:gd name="connsiteX20" fmla="*/ 1984048 w 4876800"/>
                    <a:gd name="connsiteY20" fmla="*/ 4530100 h 4876800"/>
                    <a:gd name="connsiteX21" fmla="*/ 2026920 w 4876800"/>
                    <a:gd name="connsiteY21" fmla="*/ 4876800 h 4876800"/>
                    <a:gd name="connsiteX22" fmla="*/ 2849880 w 4876800"/>
                    <a:gd name="connsiteY22" fmla="*/ 4876800 h 4876800"/>
                    <a:gd name="connsiteX23" fmla="*/ 2892752 w 4876800"/>
                    <a:gd name="connsiteY23" fmla="*/ 4530090 h 4876800"/>
                    <a:gd name="connsiteX24" fmla="*/ 3595688 w 4876800"/>
                    <a:gd name="connsiteY24" fmla="*/ 4238625 h 4876800"/>
                    <a:gd name="connsiteX25" fmla="*/ 3864293 w 4876800"/>
                    <a:gd name="connsiteY25" fmla="*/ 4447213 h 4876800"/>
                    <a:gd name="connsiteX26" fmla="*/ 4447232 w 4876800"/>
                    <a:gd name="connsiteY26" fmla="*/ 3864293 h 4876800"/>
                    <a:gd name="connsiteX27" fmla="*/ 4238625 w 4876800"/>
                    <a:gd name="connsiteY27" fmla="*/ 3595688 h 4876800"/>
                    <a:gd name="connsiteX28" fmla="*/ 4530100 w 4876800"/>
                    <a:gd name="connsiteY28" fmla="*/ 2892733 h 4876800"/>
                    <a:gd name="connsiteX29" fmla="*/ 4876800 w 4876800"/>
                    <a:gd name="connsiteY29" fmla="*/ 2849880 h 4876800"/>
                    <a:gd name="connsiteX30" fmla="*/ 4876800 w 4876800"/>
                    <a:gd name="connsiteY30" fmla="*/ 2026920 h 4876800"/>
                    <a:gd name="connsiteX31" fmla="*/ 4530090 w 4876800"/>
                    <a:gd name="connsiteY31" fmla="*/ 1984048 h 4876800"/>
                    <a:gd name="connsiteX32" fmla="*/ 4238625 w 4876800"/>
                    <a:gd name="connsiteY32" fmla="*/ 1281113 h 4876800"/>
                    <a:gd name="connsiteX33" fmla="*/ 2438400 w 4876800"/>
                    <a:gd name="connsiteY33" fmla="*/ 4010025 h 4876800"/>
                    <a:gd name="connsiteX34" fmla="*/ 866775 w 4876800"/>
                    <a:gd name="connsiteY34" fmla="*/ 2438400 h 4876800"/>
                    <a:gd name="connsiteX35" fmla="*/ 2438400 w 4876800"/>
                    <a:gd name="connsiteY35" fmla="*/ 866775 h 4876800"/>
                    <a:gd name="connsiteX36" fmla="*/ 4010025 w 4876800"/>
                    <a:gd name="connsiteY36" fmla="*/ 2438400 h 4876800"/>
                    <a:gd name="connsiteX37" fmla="*/ 2438400 w 4876800"/>
                    <a:gd name="connsiteY37" fmla="*/ 4010025 h 487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876800" h="4876800">
                      <a:moveTo>
                        <a:pt x="4238625" y="1281113"/>
                      </a:moveTo>
                      <a:lnTo>
                        <a:pt x="4447232" y="1012508"/>
                      </a:lnTo>
                      <a:lnTo>
                        <a:pt x="3864293" y="429568"/>
                      </a:lnTo>
                      <a:lnTo>
                        <a:pt x="3595688" y="638175"/>
                      </a:lnTo>
                      <a:cubicBezTo>
                        <a:pt x="3381375" y="501005"/>
                        <a:pt x="3141355" y="401003"/>
                        <a:pt x="2892752" y="346710"/>
                      </a:cubicBezTo>
                      <a:lnTo>
                        <a:pt x="2849880" y="0"/>
                      </a:lnTo>
                      <a:lnTo>
                        <a:pt x="2026920" y="0"/>
                      </a:lnTo>
                      <a:lnTo>
                        <a:pt x="1984048" y="346710"/>
                      </a:lnTo>
                      <a:cubicBezTo>
                        <a:pt x="1735446" y="401003"/>
                        <a:pt x="1495425" y="501005"/>
                        <a:pt x="1281113" y="638175"/>
                      </a:cubicBezTo>
                      <a:lnTo>
                        <a:pt x="1012508" y="429568"/>
                      </a:lnTo>
                      <a:lnTo>
                        <a:pt x="429568" y="1012508"/>
                      </a:lnTo>
                      <a:lnTo>
                        <a:pt x="638175" y="1281113"/>
                      </a:lnTo>
                      <a:cubicBezTo>
                        <a:pt x="501005" y="1495425"/>
                        <a:pt x="401003" y="1735446"/>
                        <a:pt x="346710" y="1984048"/>
                      </a:cubicBezTo>
                      <a:lnTo>
                        <a:pt x="0" y="2026920"/>
                      </a:lnTo>
                      <a:lnTo>
                        <a:pt x="0" y="2849880"/>
                      </a:lnTo>
                      <a:lnTo>
                        <a:pt x="346710" y="2892733"/>
                      </a:lnTo>
                      <a:cubicBezTo>
                        <a:pt x="401003" y="3141336"/>
                        <a:pt x="501005" y="3381375"/>
                        <a:pt x="638175" y="3595688"/>
                      </a:cubicBezTo>
                      <a:lnTo>
                        <a:pt x="429568" y="3864293"/>
                      </a:lnTo>
                      <a:lnTo>
                        <a:pt x="1012508" y="4447213"/>
                      </a:lnTo>
                      <a:lnTo>
                        <a:pt x="1281113" y="4238625"/>
                      </a:lnTo>
                      <a:cubicBezTo>
                        <a:pt x="1495425" y="4375776"/>
                        <a:pt x="1735446" y="4475807"/>
                        <a:pt x="1984048" y="4530100"/>
                      </a:cubicBezTo>
                      <a:lnTo>
                        <a:pt x="2026920" y="4876800"/>
                      </a:lnTo>
                      <a:lnTo>
                        <a:pt x="2849880" y="4876800"/>
                      </a:lnTo>
                      <a:lnTo>
                        <a:pt x="2892752" y="4530090"/>
                      </a:lnTo>
                      <a:cubicBezTo>
                        <a:pt x="3141355" y="4475798"/>
                        <a:pt x="3381375" y="4375776"/>
                        <a:pt x="3595688" y="4238625"/>
                      </a:cubicBezTo>
                      <a:lnTo>
                        <a:pt x="3864293" y="4447213"/>
                      </a:lnTo>
                      <a:lnTo>
                        <a:pt x="4447232" y="3864293"/>
                      </a:lnTo>
                      <a:lnTo>
                        <a:pt x="4238625" y="3595688"/>
                      </a:lnTo>
                      <a:cubicBezTo>
                        <a:pt x="4375795" y="3381375"/>
                        <a:pt x="4475807" y="3141336"/>
                        <a:pt x="4530100" y="2892733"/>
                      </a:cubicBezTo>
                      <a:lnTo>
                        <a:pt x="4876800" y="2849880"/>
                      </a:lnTo>
                      <a:lnTo>
                        <a:pt x="4876800" y="2026920"/>
                      </a:lnTo>
                      <a:lnTo>
                        <a:pt x="4530090" y="1984048"/>
                      </a:lnTo>
                      <a:cubicBezTo>
                        <a:pt x="4475798" y="1735446"/>
                        <a:pt x="4375795" y="1495425"/>
                        <a:pt x="4238625" y="1281113"/>
                      </a:cubicBezTo>
                      <a:close/>
                      <a:moveTo>
                        <a:pt x="2438400" y="4010025"/>
                      </a:moveTo>
                      <a:cubicBezTo>
                        <a:pt x="1572568" y="4010025"/>
                        <a:pt x="866775" y="3304213"/>
                        <a:pt x="866775" y="2438400"/>
                      </a:cubicBezTo>
                      <a:cubicBezTo>
                        <a:pt x="866775" y="1572568"/>
                        <a:pt x="1572568" y="866775"/>
                        <a:pt x="2438400" y="866775"/>
                      </a:cubicBezTo>
                      <a:cubicBezTo>
                        <a:pt x="3304232" y="866775"/>
                        <a:pt x="4010025" y="1572568"/>
                        <a:pt x="4010025" y="2438400"/>
                      </a:cubicBezTo>
                      <a:cubicBezTo>
                        <a:pt x="4010025" y="3304213"/>
                        <a:pt x="3304232" y="4010025"/>
                        <a:pt x="2438400" y="4010025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72599905-BAFE-7089-8A0E-13D49AFFB8E9}"/>
                    </a:ext>
                  </a:extLst>
                </p:cNvPr>
                <p:cNvSpPr/>
                <p:nvPr/>
              </p:nvSpPr>
              <p:spPr>
                <a:xfrm>
                  <a:off x="-4163223" y="2352379"/>
                  <a:ext cx="2571750" cy="2571750"/>
                </a:xfrm>
                <a:custGeom>
                  <a:avLst/>
                  <a:gdLst>
                    <a:gd name="connsiteX0" fmla="*/ 1285875 w 2571750"/>
                    <a:gd name="connsiteY0" fmla="*/ 0 h 2571750"/>
                    <a:gd name="connsiteX1" fmla="*/ 0 w 2571750"/>
                    <a:gd name="connsiteY1" fmla="*/ 1285875 h 2571750"/>
                    <a:gd name="connsiteX2" fmla="*/ 1285875 w 2571750"/>
                    <a:gd name="connsiteY2" fmla="*/ 2571750 h 2571750"/>
                    <a:gd name="connsiteX3" fmla="*/ 2571750 w 2571750"/>
                    <a:gd name="connsiteY3" fmla="*/ 1285875 h 2571750"/>
                    <a:gd name="connsiteX4" fmla="*/ 1285875 w 2571750"/>
                    <a:gd name="connsiteY4" fmla="*/ 0 h 2571750"/>
                    <a:gd name="connsiteX5" fmla="*/ 1143000 w 2571750"/>
                    <a:gd name="connsiteY5" fmla="*/ 1774498 h 2571750"/>
                    <a:gd name="connsiteX6" fmla="*/ 614372 w 2571750"/>
                    <a:gd name="connsiteY6" fmla="*/ 1243003 h 2571750"/>
                    <a:gd name="connsiteX7" fmla="*/ 814388 w 2571750"/>
                    <a:gd name="connsiteY7" fmla="*/ 1042978 h 2571750"/>
                    <a:gd name="connsiteX8" fmla="*/ 1143010 w 2571750"/>
                    <a:gd name="connsiteY8" fmla="*/ 1368733 h 2571750"/>
                    <a:gd name="connsiteX9" fmla="*/ 1757382 w 2571750"/>
                    <a:gd name="connsiteY9" fmla="*/ 757228 h 2571750"/>
                    <a:gd name="connsiteX10" fmla="*/ 1957397 w 2571750"/>
                    <a:gd name="connsiteY10" fmla="*/ 957253 h 257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71750" h="2571750">
                      <a:moveTo>
                        <a:pt x="1285875" y="0"/>
                      </a:moveTo>
                      <a:cubicBezTo>
                        <a:pt x="577225" y="0"/>
                        <a:pt x="0" y="577205"/>
                        <a:pt x="0" y="1285875"/>
                      </a:cubicBezTo>
                      <a:cubicBezTo>
                        <a:pt x="0" y="1994525"/>
                        <a:pt x="577225" y="2571750"/>
                        <a:pt x="1285875" y="2571750"/>
                      </a:cubicBezTo>
                      <a:cubicBezTo>
                        <a:pt x="1994525" y="2571750"/>
                        <a:pt x="2571750" y="1994525"/>
                        <a:pt x="2571750" y="1285875"/>
                      </a:cubicBezTo>
                      <a:cubicBezTo>
                        <a:pt x="2571750" y="577205"/>
                        <a:pt x="1994525" y="0"/>
                        <a:pt x="1285875" y="0"/>
                      </a:cubicBezTo>
                      <a:close/>
                      <a:moveTo>
                        <a:pt x="1143000" y="1774498"/>
                      </a:moveTo>
                      <a:lnTo>
                        <a:pt x="614372" y="1243003"/>
                      </a:lnTo>
                      <a:lnTo>
                        <a:pt x="814388" y="1042978"/>
                      </a:lnTo>
                      <a:lnTo>
                        <a:pt x="1143010" y="1368733"/>
                      </a:lnTo>
                      <a:lnTo>
                        <a:pt x="1757382" y="757228"/>
                      </a:lnTo>
                      <a:lnTo>
                        <a:pt x="1957397" y="957253"/>
                      </a:lnTo>
                      <a:close/>
                    </a:path>
                  </a:pathLst>
                </a:custGeom>
                <a:solidFill>
                  <a:srgbClr val="B85CB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1460974-0B00-DF6D-8178-8C0F020AA3DA}"/>
              </a:ext>
            </a:extLst>
          </p:cNvPr>
          <p:cNvGrpSpPr/>
          <p:nvPr/>
        </p:nvGrpSpPr>
        <p:grpSpPr>
          <a:xfrm>
            <a:off x="2" y="1873168"/>
            <a:ext cx="12186666" cy="1215348"/>
            <a:chOff x="1" y="1719449"/>
            <a:chExt cx="15265399" cy="1522383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706D6C1-48FA-F26B-7D5E-E0275EF02D08}"/>
                </a:ext>
              </a:extLst>
            </p:cNvPr>
            <p:cNvGrpSpPr/>
            <p:nvPr/>
          </p:nvGrpSpPr>
          <p:grpSpPr>
            <a:xfrm>
              <a:off x="1" y="1719449"/>
              <a:ext cx="15265399" cy="1522383"/>
              <a:chOff x="1" y="2087749"/>
              <a:chExt cx="15265399" cy="1522383"/>
            </a:xfrm>
          </p:grpSpPr>
          <p:pic>
            <p:nvPicPr>
              <p:cNvPr id="128" name="Graphic 127">
                <a:extLst>
                  <a:ext uri="{FF2B5EF4-FFF2-40B4-BE49-F238E27FC236}">
                    <a16:creationId xmlns:a16="http://schemas.microsoft.com/office/drawing/2014/main" id="{33FD77F0-F4E7-747D-9D95-E66B9DC7DD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5443" t="23955" r="5443" b="23955"/>
              <a:stretch/>
            </p:blipFill>
            <p:spPr>
              <a:xfrm>
                <a:off x="1" y="2087749"/>
                <a:ext cx="5094514" cy="1522383"/>
              </a:xfrm>
              <a:prstGeom prst="rect">
                <a:avLst/>
              </a:prstGeom>
            </p:spPr>
          </p:pic>
          <p:pic>
            <p:nvPicPr>
              <p:cNvPr id="131" name="Graphic 130">
                <a:extLst>
                  <a:ext uri="{FF2B5EF4-FFF2-40B4-BE49-F238E27FC236}">
                    <a16:creationId xmlns:a16="http://schemas.microsoft.com/office/drawing/2014/main" id="{9EDCCDD4-C2D6-EEF3-D6D6-FA8F79B11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5443" t="23955" r="5443" b="23955"/>
              <a:stretch/>
            </p:blipFill>
            <p:spPr>
              <a:xfrm flipH="1">
                <a:off x="5094515" y="2087749"/>
                <a:ext cx="5094514" cy="1522383"/>
              </a:xfrm>
              <a:prstGeom prst="rect">
                <a:avLst/>
              </a:prstGeom>
            </p:spPr>
          </p:pic>
          <p:pic>
            <p:nvPicPr>
              <p:cNvPr id="133" name="Graphic 132">
                <a:extLst>
                  <a:ext uri="{FF2B5EF4-FFF2-40B4-BE49-F238E27FC236}">
                    <a16:creationId xmlns:a16="http://schemas.microsoft.com/office/drawing/2014/main" id="{B48E837C-16ED-744B-B8CB-7252FD3896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5443" t="23955" r="5759" b="23955"/>
              <a:stretch/>
            </p:blipFill>
            <p:spPr>
              <a:xfrm>
                <a:off x="10189028" y="2087749"/>
                <a:ext cx="5076372" cy="1522383"/>
              </a:xfrm>
              <a:prstGeom prst="rect">
                <a:avLst/>
              </a:prstGeom>
            </p:spPr>
          </p:pic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58A34AF-4BBD-5409-E447-993318C44A12}"/>
                </a:ext>
              </a:extLst>
            </p:cNvPr>
            <p:cNvSpPr/>
            <p:nvPr/>
          </p:nvSpPr>
          <p:spPr bwMode="auto">
            <a:xfrm>
              <a:off x="5022850" y="2432050"/>
              <a:ext cx="139700" cy="13970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41205D4-2CAA-29D9-4DC8-D04C3DAF4B72}"/>
                </a:ext>
              </a:extLst>
            </p:cNvPr>
            <p:cNvSpPr/>
            <p:nvPr/>
          </p:nvSpPr>
          <p:spPr bwMode="auto">
            <a:xfrm>
              <a:off x="5069840" y="2671921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E2EF614-95AB-310B-4E8A-B3DB6ED54C18}"/>
                </a:ext>
              </a:extLst>
            </p:cNvPr>
            <p:cNvSpPr/>
            <p:nvPr/>
          </p:nvSpPr>
          <p:spPr bwMode="auto">
            <a:xfrm>
              <a:off x="5069840" y="288385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8B73D52-DD05-4C91-8B2E-C7620266BEC3}"/>
                </a:ext>
              </a:extLst>
            </p:cNvPr>
            <p:cNvSpPr/>
            <p:nvPr/>
          </p:nvSpPr>
          <p:spPr bwMode="auto">
            <a:xfrm>
              <a:off x="5048839" y="2044302"/>
              <a:ext cx="94059" cy="9405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046DF2C-117C-4512-DF6F-D296FFC4C1A3}"/>
                </a:ext>
              </a:extLst>
            </p:cNvPr>
            <p:cNvSpPr/>
            <p:nvPr/>
          </p:nvSpPr>
          <p:spPr bwMode="auto">
            <a:xfrm>
              <a:off x="10139047" y="2464195"/>
              <a:ext cx="94059" cy="9405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F68D742-3375-8B8D-64D1-1E06D7EA2841}"/>
                </a:ext>
              </a:extLst>
            </p:cNvPr>
            <p:cNvSpPr/>
            <p:nvPr/>
          </p:nvSpPr>
          <p:spPr bwMode="auto">
            <a:xfrm>
              <a:off x="10163217" y="287650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26C155D-072E-B9C9-D0C9-4AAF404174C2}"/>
                </a:ext>
              </a:extLst>
            </p:cNvPr>
            <p:cNvSpPr/>
            <p:nvPr/>
          </p:nvSpPr>
          <p:spPr bwMode="auto">
            <a:xfrm>
              <a:off x="10163217" y="200020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86A4908B-E955-1B05-6D94-78ABC7127E0B}"/>
              </a:ext>
            </a:extLst>
          </p:cNvPr>
          <p:cNvSpPr/>
          <p:nvPr/>
        </p:nvSpPr>
        <p:spPr bwMode="auto">
          <a:xfrm>
            <a:off x="858419" y="2486235"/>
            <a:ext cx="3090720" cy="3676439"/>
          </a:xfrm>
          <a:custGeom>
            <a:avLst/>
            <a:gdLst>
              <a:gd name="connsiteX0" fmla="*/ 153825 w 3090720"/>
              <a:gd name="connsiteY0" fmla="*/ 0 h 3676439"/>
              <a:gd name="connsiteX1" fmla="*/ 920912 w 3090720"/>
              <a:gd name="connsiteY1" fmla="*/ 0 h 3676439"/>
              <a:gd name="connsiteX2" fmla="*/ 933066 w 3090720"/>
              <a:gd name="connsiteY2" fmla="*/ 120564 h 3676439"/>
              <a:gd name="connsiteX3" fmla="*/ 1545360 w 3090720"/>
              <a:gd name="connsiteY3" fmla="*/ 619594 h 3676439"/>
              <a:gd name="connsiteX4" fmla="*/ 2157655 w 3090720"/>
              <a:gd name="connsiteY4" fmla="*/ 120564 h 3676439"/>
              <a:gd name="connsiteX5" fmla="*/ 2169808 w 3090720"/>
              <a:gd name="connsiteY5" fmla="*/ 0 h 3676439"/>
              <a:gd name="connsiteX6" fmla="*/ 2936895 w 3090720"/>
              <a:gd name="connsiteY6" fmla="*/ 0 h 3676439"/>
              <a:gd name="connsiteX7" fmla="*/ 3090720 w 3090720"/>
              <a:gd name="connsiteY7" fmla="*/ 153825 h 3676439"/>
              <a:gd name="connsiteX8" fmla="*/ 3090720 w 3090720"/>
              <a:gd name="connsiteY8" fmla="*/ 3522614 h 3676439"/>
              <a:gd name="connsiteX9" fmla="*/ 2936895 w 3090720"/>
              <a:gd name="connsiteY9" fmla="*/ 3676439 h 3676439"/>
              <a:gd name="connsiteX10" fmla="*/ 153825 w 3090720"/>
              <a:gd name="connsiteY10" fmla="*/ 3676439 h 3676439"/>
              <a:gd name="connsiteX11" fmla="*/ 0 w 3090720"/>
              <a:gd name="connsiteY11" fmla="*/ 3522614 h 3676439"/>
              <a:gd name="connsiteX12" fmla="*/ 0 w 3090720"/>
              <a:gd name="connsiteY12" fmla="*/ 153825 h 3676439"/>
              <a:gd name="connsiteX13" fmla="*/ 153825 w 3090720"/>
              <a:gd name="connsiteY13" fmla="*/ 0 h 367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90720" h="3676439">
                <a:moveTo>
                  <a:pt x="153825" y="0"/>
                </a:moveTo>
                <a:lnTo>
                  <a:pt x="920912" y="0"/>
                </a:lnTo>
                <a:lnTo>
                  <a:pt x="933066" y="120564"/>
                </a:lnTo>
                <a:cubicBezTo>
                  <a:pt x="991344" y="405360"/>
                  <a:pt x="1243333" y="619594"/>
                  <a:pt x="1545360" y="619594"/>
                </a:cubicBezTo>
                <a:cubicBezTo>
                  <a:pt x="1847387" y="619594"/>
                  <a:pt x="2099376" y="405360"/>
                  <a:pt x="2157655" y="120564"/>
                </a:cubicBezTo>
                <a:lnTo>
                  <a:pt x="2169808" y="0"/>
                </a:lnTo>
                <a:lnTo>
                  <a:pt x="2936895" y="0"/>
                </a:lnTo>
                <a:cubicBezTo>
                  <a:pt x="3021850" y="0"/>
                  <a:pt x="3090720" y="68870"/>
                  <a:pt x="3090720" y="153825"/>
                </a:cubicBezTo>
                <a:lnTo>
                  <a:pt x="3090720" y="3522614"/>
                </a:lnTo>
                <a:cubicBezTo>
                  <a:pt x="3090720" y="3607569"/>
                  <a:pt x="3021850" y="3676439"/>
                  <a:pt x="2936895" y="3676439"/>
                </a:cubicBezTo>
                <a:lnTo>
                  <a:pt x="153825" y="3676439"/>
                </a:lnTo>
                <a:cubicBezTo>
                  <a:pt x="68870" y="3676439"/>
                  <a:pt x="0" y="3607569"/>
                  <a:pt x="0" y="3522614"/>
                </a:cubicBezTo>
                <a:lnTo>
                  <a:pt x="0" y="153825"/>
                </a:lnTo>
                <a:cubicBezTo>
                  <a:pt x="0" y="68870"/>
                  <a:pt x="68870" y="0"/>
                  <a:pt x="153825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7048CA2-5581-314A-0A29-836814C65F78}"/>
              </a:ext>
            </a:extLst>
          </p:cNvPr>
          <p:cNvSpPr/>
          <p:nvPr/>
        </p:nvSpPr>
        <p:spPr bwMode="auto">
          <a:xfrm>
            <a:off x="938020" y="2549376"/>
            <a:ext cx="2931520" cy="3533923"/>
          </a:xfrm>
          <a:custGeom>
            <a:avLst/>
            <a:gdLst>
              <a:gd name="connsiteX0" fmla="*/ 108437 w 2931520"/>
              <a:gd name="connsiteY0" fmla="*/ 0 h 3533923"/>
              <a:gd name="connsiteX1" fmla="*/ 847676 w 2931520"/>
              <a:gd name="connsiteY1" fmla="*/ 0 h 3533923"/>
              <a:gd name="connsiteX2" fmla="*/ 853465 w 2931520"/>
              <a:gd name="connsiteY2" fmla="*/ 57423 h 3533923"/>
              <a:gd name="connsiteX3" fmla="*/ 1465759 w 2931520"/>
              <a:gd name="connsiteY3" fmla="*/ 556453 h 3533923"/>
              <a:gd name="connsiteX4" fmla="*/ 2078054 w 2931520"/>
              <a:gd name="connsiteY4" fmla="*/ 57423 h 3533923"/>
              <a:gd name="connsiteX5" fmla="*/ 2083842 w 2931520"/>
              <a:gd name="connsiteY5" fmla="*/ 0 h 3533923"/>
              <a:gd name="connsiteX6" fmla="*/ 2823083 w 2931520"/>
              <a:gd name="connsiteY6" fmla="*/ 0 h 3533923"/>
              <a:gd name="connsiteX7" fmla="*/ 2931520 w 2931520"/>
              <a:gd name="connsiteY7" fmla="*/ 108437 h 3533923"/>
              <a:gd name="connsiteX8" fmla="*/ 2931520 w 2931520"/>
              <a:gd name="connsiteY8" fmla="*/ 3425486 h 3533923"/>
              <a:gd name="connsiteX9" fmla="*/ 2823083 w 2931520"/>
              <a:gd name="connsiteY9" fmla="*/ 3533923 h 3533923"/>
              <a:gd name="connsiteX10" fmla="*/ 108437 w 2931520"/>
              <a:gd name="connsiteY10" fmla="*/ 3533923 h 3533923"/>
              <a:gd name="connsiteX11" fmla="*/ 0 w 2931520"/>
              <a:gd name="connsiteY11" fmla="*/ 3425486 h 3533923"/>
              <a:gd name="connsiteX12" fmla="*/ 0 w 2931520"/>
              <a:gd name="connsiteY12" fmla="*/ 108437 h 3533923"/>
              <a:gd name="connsiteX13" fmla="*/ 108437 w 2931520"/>
              <a:gd name="connsiteY13" fmla="*/ 0 h 35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31520" h="3533923">
                <a:moveTo>
                  <a:pt x="108437" y="0"/>
                </a:moveTo>
                <a:lnTo>
                  <a:pt x="847676" y="0"/>
                </a:lnTo>
                <a:lnTo>
                  <a:pt x="853465" y="57423"/>
                </a:lnTo>
                <a:cubicBezTo>
                  <a:pt x="911743" y="342219"/>
                  <a:pt x="1163732" y="556453"/>
                  <a:pt x="1465759" y="556453"/>
                </a:cubicBezTo>
                <a:cubicBezTo>
                  <a:pt x="1767786" y="556453"/>
                  <a:pt x="2019775" y="342219"/>
                  <a:pt x="2078054" y="57423"/>
                </a:cubicBezTo>
                <a:lnTo>
                  <a:pt x="2083842" y="0"/>
                </a:lnTo>
                <a:lnTo>
                  <a:pt x="2823083" y="0"/>
                </a:lnTo>
                <a:cubicBezTo>
                  <a:pt x="2882971" y="0"/>
                  <a:pt x="2931520" y="48549"/>
                  <a:pt x="2931520" y="108437"/>
                </a:cubicBezTo>
                <a:lnTo>
                  <a:pt x="2931520" y="3425486"/>
                </a:lnTo>
                <a:cubicBezTo>
                  <a:pt x="2931520" y="3485374"/>
                  <a:pt x="2882971" y="3533923"/>
                  <a:pt x="2823083" y="3533923"/>
                </a:cubicBezTo>
                <a:lnTo>
                  <a:pt x="108437" y="3533923"/>
                </a:lnTo>
                <a:cubicBezTo>
                  <a:pt x="48549" y="3533923"/>
                  <a:pt x="0" y="3485374"/>
                  <a:pt x="0" y="3425486"/>
                </a:cubicBezTo>
                <a:lnTo>
                  <a:pt x="0" y="108437"/>
                </a:lnTo>
                <a:cubicBezTo>
                  <a:pt x="0" y="48549"/>
                  <a:pt x="48549" y="0"/>
                  <a:pt x="108437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818E9F8-1783-EA46-1EC4-48CCD45BE02A}"/>
              </a:ext>
            </a:extLst>
          </p:cNvPr>
          <p:cNvSpPr txBox="1"/>
          <p:nvPr/>
        </p:nvSpPr>
        <p:spPr>
          <a:xfrm>
            <a:off x="1158766" y="3234208"/>
            <a:ext cx="232575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Centralized API Inventory Management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FF2275-70F2-380B-A0FC-934B241047CB}"/>
              </a:ext>
            </a:extLst>
          </p:cNvPr>
          <p:cNvSpPr/>
          <p:nvPr/>
        </p:nvSpPr>
        <p:spPr bwMode="auto">
          <a:xfrm>
            <a:off x="1046977" y="4025610"/>
            <a:ext cx="2713606" cy="156966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Build and maintain an up-to-date inventory of all organizational APIs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Provides visibility into the entire API landscape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292CE324-1CAE-E801-42D0-D7DB9E993266}"/>
              </a:ext>
            </a:extLst>
          </p:cNvPr>
          <p:cNvSpPr/>
          <p:nvPr/>
        </p:nvSpPr>
        <p:spPr bwMode="auto">
          <a:xfrm>
            <a:off x="2083740" y="3853270"/>
            <a:ext cx="640080" cy="45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ED60F0F3-7A59-1FCE-8AAD-57B0DF7A4B18}"/>
              </a:ext>
            </a:extLst>
          </p:cNvPr>
          <p:cNvSpPr/>
          <p:nvPr/>
        </p:nvSpPr>
        <p:spPr bwMode="auto">
          <a:xfrm>
            <a:off x="4550640" y="2486235"/>
            <a:ext cx="3090720" cy="3676439"/>
          </a:xfrm>
          <a:custGeom>
            <a:avLst/>
            <a:gdLst>
              <a:gd name="connsiteX0" fmla="*/ 153825 w 3090720"/>
              <a:gd name="connsiteY0" fmla="*/ 0 h 3676439"/>
              <a:gd name="connsiteX1" fmla="*/ 920912 w 3090720"/>
              <a:gd name="connsiteY1" fmla="*/ 0 h 3676439"/>
              <a:gd name="connsiteX2" fmla="*/ 933066 w 3090720"/>
              <a:gd name="connsiteY2" fmla="*/ 120564 h 3676439"/>
              <a:gd name="connsiteX3" fmla="*/ 1545360 w 3090720"/>
              <a:gd name="connsiteY3" fmla="*/ 619594 h 3676439"/>
              <a:gd name="connsiteX4" fmla="*/ 2157655 w 3090720"/>
              <a:gd name="connsiteY4" fmla="*/ 120564 h 3676439"/>
              <a:gd name="connsiteX5" fmla="*/ 2169809 w 3090720"/>
              <a:gd name="connsiteY5" fmla="*/ 0 h 3676439"/>
              <a:gd name="connsiteX6" fmla="*/ 2936895 w 3090720"/>
              <a:gd name="connsiteY6" fmla="*/ 0 h 3676439"/>
              <a:gd name="connsiteX7" fmla="*/ 3090720 w 3090720"/>
              <a:gd name="connsiteY7" fmla="*/ 153825 h 3676439"/>
              <a:gd name="connsiteX8" fmla="*/ 3090720 w 3090720"/>
              <a:gd name="connsiteY8" fmla="*/ 3522614 h 3676439"/>
              <a:gd name="connsiteX9" fmla="*/ 2936895 w 3090720"/>
              <a:gd name="connsiteY9" fmla="*/ 3676439 h 3676439"/>
              <a:gd name="connsiteX10" fmla="*/ 153825 w 3090720"/>
              <a:gd name="connsiteY10" fmla="*/ 3676439 h 3676439"/>
              <a:gd name="connsiteX11" fmla="*/ 0 w 3090720"/>
              <a:gd name="connsiteY11" fmla="*/ 3522614 h 3676439"/>
              <a:gd name="connsiteX12" fmla="*/ 0 w 3090720"/>
              <a:gd name="connsiteY12" fmla="*/ 153825 h 3676439"/>
              <a:gd name="connsiteX13" fmla="*/ 153825 w 3090720"/>
              <a:gd name="connsiteY13" fmla="*/ 0 h 367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90720" h="3676439">
                <a:moveTo>
                  <a:pt x="153825" y="0"/>
                </a:moveTo>
                <a:lnTo>
                  <a:pt x="920912" y="0"/>
                </a:lnTo>
                <a:lnTo>
                  <a:pt x="933066" y="120564"/>
                </a:lnTo>
                <a:cubicBezTo>
                  <a:pt x="991344" y="405360"/>
                  <a:pt x="1243333" y="619594"/>
                  <a:pt x="1545360" y="619594"/>
                </a:cubicBezTo>
                <a:cubicBezTo>
                  <a:pt x="1847387" y="619594"/>
                  <a:pt x="2099377" y="405360"/>
                  <a:pt x="2157655" y="120564"/>
                </a:cubicBezTo>
                <a:lnTo>
                  <a:pt x="2169809" y="0"/>
                </a:lnTo>
                <a:lnTo>
                  <a:pt x="2936895" y="0"/>
                </a:lnTo>
                <a:cubicBezTo>
                  <a:pt x="3021850" y="0"/>
                  <a:pt x="3090720" y="68870"/>
                  <a:pt x="3090720" y="153825"/>
                </a:cubicBezTo>
                <a:lnTo>
                  <a:pt x="3090720" y="3522614"/>
                </a:lnTo>
                <a:cubicBezTo>
                  <a:pt x="3090720" y="3607569"/>
                  <a:pt x="3021850" y="3676439"/>
                  <a:pt x="2936895" y="3676439"/>
                </a:cubicBezTo>
                <a:lnTo>
                  <a:pt x="153825" y="3676439"/>
                </a:lnTo>
                <a:cubicBezTo>
                  <a:pt x="68870" y="3676439"/>
                  <a:pt x="0" y="3607569"/>
                  <a:pt x="0" y="3522614"/>
                </a:cubicBezTo>
                <a:lnTo>
                  <a:pt x="0" y="153825"/>
                </a:lnTo>
                <a:cubicBezTo>
                  <a:pt x="0" y="68870"/>
                  <a:pt x="68870" y="0"/>
                  <a:pt x="153825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C3934C4C-4678-AB19-5A3B-4673757CC5C1}"/>
              </a:ext>
            </a:extLst>
          </p:cNvPr>
          <p:cNvSpPr/>
          <p:nvPr/>
        </p:nvSpPr>
        <p:spPr bwMode="auto">
          <a:xfrm>
            <a:off x="4630241" y="2549376"/>
            <a:ext cx="2931520" cy="3533923"/>
          </a:xfrm>
          <a:custGeom>
            <a:avLst/>
            <a:gdLst>
              <a:gd name="connsiteX0" fmla="*/ 108437 w 2931520"/>
              <a:gd name="connsiteY0" fmla="*/ 0 h 3533923"/>
              <a:gd name="connsiteX1" fmla="*/ 847676 w 2931520"/>
              <a:gd name="connsiteY1" fmla="*/ 0 h 3533923"/>
              <a:gd name="connsiteX2" fmla="*/ 853465 w 2931520"/>
              <a:gd name="connsiteY2" fmla="*/ 57423 h 3533923"/>
              <a:gd name="connsiteX3" fmla="*/ 1465759 w 2931520"/>
              <a:gd name="connsiteY3" fmla="*/ 556453 h 3533923"/>
              <a:gd name="connsiteX4" fmla="*/ 2078054 w 2931520"/>
              <a:gd name="connsiteY4" fmla="*/ 57423 h 3533923"/>
              <a:gd name="connsiteX5" fmla="*/ 2083842 w 2931520"/>
              <a:gd name="connsiteY5" fmla="*/ 0 h 3533923"/>
              <a:gd name="connsiteX6" fmla="*/ 2823083 w 2931520"/>
              <a:gd name="connsiteY6" fmla="*/ 0 h 3533923"/>
              <a:gd name="connsiteX7" fmla="*/ 2931520 w 2931520"/>
              <a:gd name="connsiteY7" fmla="*/ 108437 h 3533923"/>
              <a:gd name="connsiteX8" fmla="*/ 2931520 w 2931520"/>
              <a:gd name="connsiteY8" fmla="*/ 3425486 h 3533923"/>
              <a:gd name="connsiteX9" fmla="*/ 2823083 w 2931520"/>
              <a:gd name="connsiteY9" fmla="*/ 3533923 h 3533923"/>
              <a:gd name="connsiteX10" fmla="*/ 108437 w 2931520"/>
              <a:gd name="connsiteY10" fmla="*/ 3533923 h 3533923"/>
              <a:gd name="connsiteX11" fmla="*/ 0 w 2931520"/>
              <a:gd name="connsiteY11" fmla="*/ 3425486 h 3533923"/>
              <a:gd name="connsiteX12" fmla="*/ 0 w 2931520"/>
              <a:gd name="connsiteY12" fmla="*/ 108437 h 3533923"/>
              <a:gd name="connsiteX13" fmla="*/ 108437 w 2931520"/>
              <a:gd name="connsiteY13" fmla="*/ 0 h 35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31520" h="3533923">
                <a:moveTo>
                  <a:pt x="108437" y="0"/>
                </a:moveTo>
                <a:lnTo>
                  <a:pt x="847676" y="0"/>
                </a:lnTo>
                <a:lnTo>
                  <a:pt x="853465" y="57423"/>
                </a:lnTo>
                <a:cubicBezTo>
                  <a:pt x="911743" y="342219"/>
                  <a:pt x="1163732" y="556453"/>
                  <a:pt x="1465759" y="556453"/>
                </a:cubicBezTo>
                <a:cubicBezTo>
                  <a:pt x="1767787" y="556453"/>
                  <a:pt x="2019776" y="342219"/>
                  <a:pt x="2078054" y="57423"/>
                </a:cubicBezTo>
                <a:lnTo>
                  <a:pt x="2083842" y="0"/>
                </a:lnTo>
                <a:lnTo>
                  <a:pt x="2823083" y="0"/>
                </a:lnTo>
                <a:cubicBezTo>
                  <a:pt x="2882971" y="0"/>
                  <a:pt x="2931520" y="48549"/>
                  <a:pt x="2931520" y="108437"/>
                </a:cubicBezTo>
                <a:lnTo>
                  <a:pt x="2931520" y="3425486"/>
                </a:lnTo>
                <a:cubicBezTo>
                  <a:pt x="2931520" y="3485374"/>
                  <a:pt x="2882971" y="3533923"/>
                  <a:pt x="2823083" y="3533923"/>
                </a:cubicBezTo>
                <a:lnTo>
                  <a:pt x="108437" y="3533923"/>
                </a:lnTo>
                <a:cubicBezTo>
                  <a:pt x="48549" y="3533923"/>
                  <a:pt x="0" y="3485374"/>
                  <a:pt x="0" y="3425486"/>
                </a:cubicBezTo>
                <a:lnTo>
                  <a:pt x="0" y="108437"/>
                </a:lnTo>
                <a:cubicBezTo>
                  <a:pt x="0" y="48549"/>
                  <a:pt x="48549" y="0"/>
                  <a:pt x="108437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993EF2D-3A9C-F72A-3BAC-D68C50C032F9}"/>
              </a:ext>
            </a:extLst>
          </p:cNvPr>
          <p:cNvSpPr txBox="1"/>
          <p:nvPr/>
        </p:nvSpPr>
        <p:spPr>
          <a:xfrm>
            <a:off x="4733868" y="3234208"/>
            <a:ext cx="271360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Streamlined API Governance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70DE4CC-E40E-3DB7-0528-F87B6F38EB35}"/>
              </a:ext>
            </a:extLst>
          </p:cNvPr>
          <p:cNvSpPr/>
          <p:nvPr/>
        </p:nvSpPr>
        <p:spPr bwMode="auto">
          <a:xfrm>
            <a:off x="4739197" y="4025610"/>
            <a:ext cx="2713606" cy="181588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Govern org-wide APIs effectively, ensuring compliance with standards and policies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Centralized control over API lifecycle management, security, and compliance.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9B0206C5-5187-2F09-35F5-AFC76916958B}"/>
              </a:ext>
            </a:extLst>
          </p:cNvPr>
          <p:cNvSpPr/>
          <p:nvPr/>
        </p:nvSpPr>
        <p:spPr bwMode="auto">
          <a:xfrm>
            <a:off x="5775961" y="3853270"/>
            <a:ext cx="640080" cy="45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587CE0B5-DCE5-5FE6-45AE-656C1D4A6278}"/>
              </a:ext>
            </a:extLst>
          </p:cNvPr>
          <p:cNvSpPr/>
          <p:nvPr/>
        </p:nvSpPr>
        <p:spPr bwMode="auto">
          <a:xfrm>
            <a:off x="8242862" y="2486235"/>
            <a:ext cx="3090720" cy="3676439"/>
          </a:xfrm>
          <a:custGeom>
            <a:avLst/>
            <a:gdLst>
              <a:gd name="connsiteX0" fmla="*/ 153825 w 3090720"/>
              <a:gd name="connsiteY0" fmla="*/ 0 h 3676439"/>
              <a:gd name="connsiteX1" fmla="*/ 920912 w 3090720"/>
              <a:gd name="connsiteY1" fmla="*/ 0 h 3676439"/>
              <a:gd name="connsiteX2" fmla="*/ 933066 w 3090720"/>
              <a:gd name="connsiteY2" fmla="*/ 120564 h 3676439"/>
              <a:gd name="connsiteX3" fmla="*/ 1545360 w 3090720"/>
              <a:gd name="connsiteY3" fmla="*/ 619594 h 3676439"/>
              <a:gd name="connsiteX4" fmla="*/ 2157655 w 3090720"/>
              <a:gd name="connsiteY4" fmla="*/ 120564 h 3676439"/>
              <a:gd name="connsiteX5" fmla="*/ 2169809 w 3090720"/>
              <a:gd name="connsiteY5" fmla="*/ 0 h 3676439"/>
              <a:gd name="connsiteX6" fmla="*/ 2936895 w 3090720"/>
              <a:gd name="connsiteY6" fmla="*/ 0 h 3676439"/>
              <a:gd name="connsiteX7" fmla="*/ 3090720 w 3090720"/>
              <a:gd name="connsiteY7" fmla="*/ 153825 h 3676439"/>
              <a:gd name="connsiteX8" fmla="*/ 3090720 w 3090720"/>
              <a:gd name="connsiteY8" fmla="*/ 3522614 h 3676439"/>
              <a:gd name="connsiteX9" fmla="*/ 2936895 w 3090720"/>
              <a:gd name="connsiteY9" fmla="*/ 3676439 h 3676439"/>
              <a:gd name="connsiteX10" fmla="*/ 153825 w 3090720"/>
              <a:gd name="connsiteY10" fmla="*/ 3676439 h 3676439"/>
              <a:gd name="connsiteX11" fmla="*/ 0 w 3090720"/>
              <a:gd name="connsiteY11" fmla="*/ 3522614 h 3676439"/>
              <a:gd name="connsiteX12" fmla="*/ 0 w 3090720"/>
              <a:gd name="connsiteY12" fmla="*/ 153825 h 3676439"/>
              <a:gd name="connsiteX13" fmla="*/ 153825 w 3090720"/>
              <a:gd name="connsiteY13" fmla="*/ 0 h 367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90720" h="3676439">
                <a:moveTo>
                  <a:pt x="153825" y="0"/>
                </a:moveTo>
                <a:lnTo>
                  <a:pt x="920912" y="0"/>
                </a:lnTo>
                <a:lnTo>
                  <a:pt x="933066" y="120564"/>
                </a:lnTo>
                <a:cubicBezTo>
                  <a:pt x="991344" y="405360"/>
                  <a:pt x="1243333" y="619594"/>
                  <a:pt x="1545360" y="619594"/>
                </a:cubicBezTo>
                <a:cubicBezTo>
                  <a:pt x="1847387" y="619594"/>
                  <a:pt x="2099377" y="405360"/>
                  <a:pt x="2157655" y="120564"/>
                </a:cubicBezTo>
                <a:lnTo>
                  <a:pt x="2169809" y="0"/>
                </a:lnTo>
                <a:lnTo>
                  <a:pt x="2936895" y="0"/>
                </a:lnTo>
                <a:cubicBezTo>
                  <a:pt x="3021850" y="0"/>
                  <a:pt x="3090720" y="68870"/>
                  <a:pt x="3090720" y="153825"/>
                </a:cubicBezTo>
                <a:lnTo>
                  <a:pt x="3090720" y="3522614"/>
                </a:lnTo>
                <a:cubicBezTo>
                  <a:pt x="3090720" y="3607569"/>
                  <a:pt x="3021850" y="3676439"/>
                  <a:pt x="2936895" y="3676439"/>
                </a:cubicBezTo>
                <a:lnTo>
                  <a:pt x="153825" y="3676439"/>
                </a:lnTo>
                <a:cubicBezTo>
                  <a:pt x="68870" y="3676439"/>
                  <a:pt x="0" y="3607569"/>
                  <a:pt x="0" y="3522614"/>
                </a:cubicBezTo>
                <a:lnTo>
                  <a:pt x="0" y="153825"/>
                </a:lnTo>
                <a:cubicBezTo>
                  <a:pt x="0" y="68870"/>
                  <a:pt x="68870" y="0"/>
                  <a:pt x="153825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72F8B9B6-78CA-529D-81F5-8DC2B746DB7D}"/>
              </a:ext>
            </a:extLst>
          </p:cNvPr>
          <p:cNvSpPr/>
          <p:nvPr/>
        </p:nvSpPr>
        <p:spPr bwMode="auto">
          <a:xfrm>
            <a:off x="8322463" y="2549376"/>
            <a:ext cx="2931520" cy="3533923"/>
          </a:xfrm>
          <a:custGeom>
            <a:avLst/>
            <a:gdLst>
              <a:gd name="connsiteX0" fmla="*/ 108437 w 2931520"/>
              <a:gd name="connsiteY0" fmla="*/ 0 h 3533923"/>
              <a:gd name="connsiteX1" fmla="*/ 847676 w 2931520"/>
              <a:gd name="connsiteY1" fmla="*/ 0 h 3533923"/>
              <a:gd name="connsiteX2" fmla="*/ 853465 w 2931520"/>
              <a:gd name="connsiteY2" fmla="*/ 57423 h 3533923"/>
              <a:gd name="connsiteX3" fmla="*/ 1465759 w 2931520"/>
              <a:gd name="connsiteY3" fmla="*/ 556453 h 3533923"/>
              <a:gd name="connsiteX4" fmla="*/ 2078054 w 2931520"/>
              <a:gd name="connsiteY4" fmla="*/ 57423 h 3533923"/>
              <a:gd name="connsiteX5" fmla="*/ 2083842 w 2931520"/>
              <a:gd name="connsiteY5" fmla="*/ 0 h 3533923"/>
              <a:gd name="connsiteX6" fmla="*/ 2823083 w 2931520"/>
              <a:gd name="connsiteY6" fmla="*/ 0 h 3533923"/>
              <a:gd name="connsiteX7" fmla="*/ 2931520 w 2931520"/>
              <a:gd name="connsiteY7" fmla="*/ 108437 h 3533923"/>
              <a:gd name="connsiteX8" fmla="*/ 2931520 w 2931520"/>
              <a:gd name="connsiteY8" fmla="*/ 3425486 h 3533923"/>
              <a:gd name="connsiteX9" fmla="*/ 2823083 w 2931520"/>
              <a:gd name="connsiteY9" fmla="*/ 3533923 h 3533923"/>
              <a:gd name="connsiteX10" fmla="*/ 108437 w 2931520"/>
              <a:gd name="connsiteY10" fmla="*/ 3533923 h 3533923"/>
              <a:gd name="connsiteX11" fmla="*/ 0 w 2931520"/>
              <a:gd name="connsiteY11" fmla="*/ 3425486 h 3533923"/>
              <a:gd name="connsiteX12" fmla="*/ 0 w 2931520"/>
              <a:gd name="connsiteY12" fmla="*/ 108437 h 3533923"/>
              <a:gd name="connsiteX13" fmla="*/ 108437 w 2931520"/>
              <a:gd name="connsiteY13" fmla="*/ 0 h 35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31520" h="3533923">
                <a:moveTo>
                  <a:pt x="108437" y="0"/>
                </a:moveTo>
                <a:lnTo>
                  <a:pt x="847676" y="0"/>
                </a:lnTo>
                <a:lnTo>
                  <a:pt x="853465" y="57423"/>
                </a:lnTo>
                <a:cubicBezTo>
                  <a:pt x="911743" y="342219"/>
                  <a:pt x="1163732" y="556453"/>
                  <a:pt x="1465759" y="556453"/>
                </a:cubicBezTo>
                <a:cubicBezTo>
                  <a:pt x="1767787" y="556453"/>
                  <a:pt x="2019776" y="342219"/>
                  <a:pt x="2078054" y="57423"/>
                </a:cubicBezTo>
                <a:lnTo>
                  <a:pt x="2083842" y="0"/>
                </a:lnTo>
                <a:lnTo>
                  <a:pt x="2823083" y="0"/>
                </a:lnTo>
                <a:cubicBezTo>
                  <a:pt x="2882971" y="0"/>
                  <a:pt x="2931520" y="48549"/>
                  <a:pt x="2931520" y="108437"/>
                </a:cubicBezTo>
                <a:lnTo>
                  <a:pt x="2931520" y="3425486"/>
                </a:lnTo>
                <a:cubicBezTo>
                  <a:pt x="2931520" y="3485374"/>
                  <a:pt x="2882971" y="3533923"/>
                  <a:pt x="2823083" y="3533923"/>
                </a:cubicBezTo>
                <a:lnTo>
                  <a:pt x="108437" y="3533923"/>
                </a:lnTo>
                <a:cubicBezTo>
                  <a:pt x="48549" y="3533923"/>
                  <a:pt x="0" y="3485374"/>
                  <a:pt x="0" y="3425486"/>
                </a:cubicBezTo>
                <a:lnTo>
                  <a:pt x="0" y="108437"/>
                </a:lnTo>
                <a:cubicBezTo>
                  <a:pt x="0" y="48549"/>
                  <a:pt x="48549" y="0"/>
                  <a:pt x="108437" y="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ACB1736-800B-D44D-8D8A-56841880704F}"/>
              </a:ext>
            </a:extLst>
          </p:cNvPr>
          <p:cNvSpPr txBox="1"/>
          <p:nvPr/>
        </p:nvSpPr>
        <p:spPr>
          <a:xfrm>
            <a:off x="8431419" y="3234208"/>
            <a:ext cx="260181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Simplified API Discovery and Consumption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A3EECB3-325A-D661-17E8-661F230A0F22}"/>
              </a:ext>
            </a:extLst>
          </p:cNvPr>
          <p:cNvSpPr/>
          <p:nvPr/>
        </p:nvSpPr>
        <p:spPr bwMode="auto">
          <a:xfrm>
            <a:off x="8431419" y="4025610"/>
            <a:ext cx="2713606" cy="800219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Easy discovery of APIs within the organization's inventory</a:t>
            </a:r>
          </a:p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Accelerates API consumption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C054058A-D1CC-C4DF-3954-EF248651EBC6}"/>
              </a:ext>
            </a:extLst>
          </p:cNvPr>
          <p:cNvSpPr/>
          <p:nvPr/>
        </p:nvSpPr>
        <p:spPr bwMode="auto">
          <a:xfrm>
            <a:off x="9468183" y="3853270"/>
            <a:ext cx="640080" cy="45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2132669C-953F-A198-A79A-B3722D5CBDF8}"/>
              </a:ext>
            </a:extLst>
          </p:cNvPr>
          <p:cNvGrpSpPr/>
          <p:nvPr/>
        </p:nvGrpSpPr>
        <p:grpSpPr>
          <a:xfrm>
            <a:off x="1850810" y="1927878"/>
            <a:ext cx="1105938" cy="1105928"/>
            <a:chOff x="1850810" y="1927878"/>
            <a:chExt cx="1105938" cy="1105928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1780B53-E66C-CE62-8171-68710754740B}"/>
                </a:ext>
              </a:extLst>
            </p:cNvPr>
            <p:cNvGrpSpPr/>
            <p:nvPr/>
          </p:nvGrpSpPr>
          <p:grpSpPr>
            <a:xfrm>
              <a:off x="1850810" y="1927878"/>
              <a:ext cx="1105938" cy="1105928"/>
              <a:chOff x="7709989" y="1883478"/>
              <a:chExt cx="665418" cy="665412"/>
            </a:xfrm>
          </p:grpSpPr>
          <p:sp>
            <p:nvSpPr>
              <p:cNvPr id="143" name="Oval 34_1">
                <a:extLst>
                  <a:ext uri="{FF2B5EF4-FFF2-40B4-BE49-F238E27FC236}">
                    <a16:creationId xmlns:a16="http://schemas.microsoft.com/office/drawing/2014/main" id="{69B28496-A0DF-12DB-18E9-0371BB3CBD55}"/>
                  </a:ext>
                </a:extLst>
              </p:cNvPr>
              <p:cNvSpPr/>
              <p:nvPr/>
            </p:nvSpPr>
            <p:spPr bwMode="auto">
              <a:xfrm>
                <a:off x="7709989" y="1883478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8D0750A-B043-DBC8-073B-E85CC687129D}"/>
                  </a:ext>
                </a:extLst>
              </p:cNvPr>
              <p:cNvSpPr/>
              <p:nvPr/>
            </p:nvSpPr>
            <p:spPr bwMode="auto">
              <a:xfrm>
                <a:off x="7795471" y="1968959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9C360430-82A8-7AB7-DBAB-8FD4A9B7D0AE}"/>
                </a:ext>
              </a:extLst>
            </p:cNvPr>
            <p:cNvGrpSpPr/>
            <p:nvPr/>
          </p:nvGrpSpPr>
          <p:grpSpPr>
            <a:xfrm>
              <a:off x="2145320" y="2222383"/>
              <a:ext cx="516918" cy="516918"/>
              <a:chOff x="-5094852" y="-711200"/>
              <a:chExt cx="4876800" cy="4876799"/>
            </a:xfrm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8246FCB-6951-E4B4-20DE-E661D47BF3C8}"/>
                  </a:ext>
                </a:extLst>
              </p:cNvPr>
              <p:cNvSpPr/>
              <p:nvPr/>
            </p:nvSpPr>
            <p:spPr>
              <a:xfrm>
                <a:off x="-3836075" y="2386739"/>
                <a:ext cx="753808" cy="364273"/>
              </a:xfrm>
              <a:custGeom>
                <a:avLst/>
                <a:gdLst>
                  <a:gd name="connsiteX0" fmla="*/ 712746 w 753808"/>
                  <a:gd name="connsiteY0" fmla="*/ 92888 h 364273"/>
                  <a:gd name="connsiteX1" fmla="*/ 722052 w 753808"/>
                  <a:gd name="connsiteY1" fmla="*/ 0 h 364273"/>
                  <a:gd name="connsiteX2" fmla="*/ 0 w 753808"/>
                  <a:gd name="connsiteY2" fmla="*/ 80258 h 364273"/>
                  <a:gd name="connsiteX3" fmla="*/ 33642 w 753808"/>
                  <a:gd name="connsiteY3" fmla="*/ 307991 h 364273"/>
                  <a:gd name="connsiteX4" fmla="*/ 31413 w 753808"/>
                  <a:gd name="connsiteY4" fmla="*/ 364274 h 364273"/>
                  <a:gd name="connsiteX5" fmla="*/ 753809 w 753808"/>
                  <a:gd name="connsiteY5" fmla="*/ 283978 h 364273"/>
                  <a:gd name="connsiteX6" fmla="*/ 712746 w 753808"/>
                  <a:gd name="connsiteY6" fmla="*/ 92888 h 36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3808" h="364273">
                    <a:moveTo>
                      <a:pt x="712746" y="92888"/>
                    </a:moveTo>
                    <a:cubicBezTo>
                      <a:pt x="712746" y="61084"/>
                      <a:pt x="715966" y="30023"/>
                      <a:pt x="722052" y="0"/>
                    </a:cubicBezTo>
                    <a:lnTo>
                      <a:pt x="0" y="80258"/>
                    </a:lnTo>
                    <a:cubicBezTo>
                      <a:pt x="21793" y="152409"/>
                      <a:pt x="33642" y="228828"/>
                      <a:pt x="33642" y="307991"/>
                    </a:cubicBezTo>
                    <a:cubicBezTo>
                      <a:pt x="33642" y="326936"/>
                      <a:pt x="32728" y="345662"/>
                      <a:pt x="31413" y="364274"/>
                    </a:cubicBezTo>
                    <a:lnTo>
                      <a:pt x="753809" y="283978"/>
                    </a:lnTo>
                    <a:cubicBezTo>
                      <a:pt x="727510" y="225600"/>
                      <a:pt x="712746" y="160963"/>
                      <a:pt x="712746" y="92888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4782B3E4-6C0B-FBA2-EDEB-4A1AC6DF498B}"/>
                  </a:ext>
                </a:extLst>
              </p:cNvPr>
              <p:cNvSpPr/>
              <p:nvPr/>
            </p:nvSpPr>
            <p:spPr>
              <a:xfrm>
                <a:off x="-2799327" y="2924054"/>
                <a:ext cx="285750" cy="615991"/>
              </a:xfrm>
              <a:custGeom>
                <a:avLst/>
                <a:gdLst>
                  <a:gd name="connsiteX0" fmla="*/ 142875 w 285750"/>
                  <a:gd name="connsiteY0" fmla="*/ 22450 h 615991"/>
                  <a:gd name="connsiteX1" fmla="*/ 0 w 285750"/>
                  <a:gd name="connsiteY1" fmla="*/ 0 h 615991"/>
                  <a:gd name="connsiteX2" fmla="*/ 0 w 285750"/>
                  <a:gd name="connsiteY2" fmla="*/ 615992 h 615991"/>
                  <a:gd name="connsiteX3" fmla="*/ 142875 w 285750"/>
                  <a:gd name="connsiteY3" fmla="*/ 593541 h 615991"/>
                  <a:gd name="connsiteX4" fmla="*/ 285750 w 285750"/>
                  <a:gd name="connsiteY4" fmla="*/ 615992 h 615991"/>
                  <a:gd name="connsiteX5" fmla="*/ 285750 w 285750"/>
                  <a:gd name="connsiteY5" fmla="*/ 0 h 615991"/>
                  <a:gd name="connsiteX6" fmla="*/ 142875 w 285750"/>
                  <a:gd name="connsiteY6" fmla="*/ 22450 h 61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615991">
                    <a:moveTo>
                      <a:pt x="142875" y="22450"/>
                    </a:moveTo>
                    <a:cubicBezTo>
                      <a:pt x="93050" y="22450"/>
                      <a:pt x="45063" y="14526"/>
                      <a:pt x="0" y="0"/>
                    </a:cubicBezTo>
                    <a:lnTo>
                      <a:pt x="0" y="615992"/>
                    </a:lnTo>
                    <a:cubicBezTo>
                      <a:pt x="45063" y="601466"/>
                      <a:pt x="93050" y="593541"/>
                      <a:pt x="142875" y="593541"/>
                    </a:cubicBezTo>
                    <a:cubicBezTo>
                      <a:pt x="192700" y="593541"/>
                      <a:pt x="240687" y="601466"/>
                      <a:pt x="285750" y="615992"/>
                    </a:cubicBezTo>
                    <a:lnTo>
                      <a:pt x="285750" y="0"/>
                    </a:lnTo>
                    <a:cubicBezTo>
                      <a:pt x="240687" y="14526"/>
                      <a:pt x="192700" y="22450"/>
                      <a:pt x="142875" y="224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3BA7E1C-59FD-99DD-4330-1BA6E9BB2A7A}"/>
                  </a:ext>
                </a:extLst>
              </p:cNvPr>
              <p:cNvSpPr/>
              <p:nvPr/>
            </p:nvSpPr>
            <p:spPr>
              <a:xfrm>
                <a:off x="-4025480" y="3006188"/>
                <a:ext cx="1078687" cy="850725"/>
              </a:xfrm>
              <a:custGeom>
                <a:avLst/>
                <a:gdLst>
                  <a:gd name="connsiteX0" fmla="*/ 1078687 w 1078687"/>
                  <a:gd name="connsiteY0" fmla="*/ 613077 h 850725"/>
                  <a:gd name="connsiteX1" fmla="*/ 158858 w 1078687"/>
                  <a:gd name="connsiteY1" fmla="*/ 0 h 850725"/>
                  <a:gd name="connsiteX2" fmla="*/ 0 w 1078687"/>
                  <a:gd name="connsiteY2" fmla="*/ 237525 h 850725"/>
                  <a:gd name="connsiteX3" fmla="*/ 920020 w 1078687"/>
                  <a:gd name="connsiteY3" fmla="*/ 850725 h 850725"/>
                  <a:gd name="connsiteX4" fmla="*/ 1078687 w 1078687"/>
                  <a:gd name="connsiteY4" fmla="*/ 613077 h 85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687" h="850725">
                    <a:moveTo>
                      <a:pt x="1078687" y="613077"/>
                    </a:moveTo>
                    <a:lnTo>
                      <a:pt x="158858" y="0"/>
                    </a:lnTo>
                    <a:cubicBezTo>
                      <a:pt x="120567" y="88773"/>
                      <a:pt x="66389" y="169078"/>
                      <a:pt x="0" y="237525"/>
                    </a:cubicBezTo>
                    <a:lnTo>
                      <a:pt x="920020" y="850725"/>
                    </a:lnTo>
                    <a:cubicBezTo>
                      <a:pt x="947042" y="755742"/>
                      <a:pt x="1003402" y="673055"/>
                      <a:pt x="1078687" y="613077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EFCC746-5721-4383-F162-A0C46C89E2ED}"/>
                  </a:ext>
                </a:extLst>
              </p:cNvPr>
              <p:cNvSpPr/>
              <p:nvPr/>
            </p:nvSpPr>
            <p:spPr>
              <a:xfrm>
                <a:off x="-3836075" y="703386"/>
                <a:ext cx="753808" cy="364274"/>
              </a:xfrm>
              <a:custGeom>
                <a:avLst/>
                <a:gdLst>
                  <a:gd name="connsiteX0" fmla="*/ 712746 w 753808"/>
                  <a:gd name="connsiteY0" fmla="*/ 271386 h 364274"/>
                  <a:gd name="connsiteX1" fmla="*/ 753809 w 753808"/>
                  <a:gd name="connsiteY1" fmla="*/ 80296 h 364274"/>
                  <a:gd name="connsiteX2" fmla="*/ 31413 w 753808"/>
                  <a:gd name="connsiteY2" fmla="*/ 0 h 364274"/>
                  <a:gd name="connsiteX3" fmla="*/ 33642 w 753808"/>
                  <a:gd name="connsiteY3" fmla="*/ 56283 h 364274"/>
                  <a:gd name="connsiteX4" fmla="*/ 0 w 753808"/>
                  <a:gd name="connsiteY4" fmla="*/ 284016 h 364274"/>
                  <a:gd name="connsiteX5" fmla="*/ 722052 w 753808"/>
                  <a:gd name="connsiteY5" fmla="*/ 364274 h 364274"/>
                  <a:gd name="connsiteX6" fmla="*/ 712746 w 753808"/>
                  <a:gd name="connsiteY6" fmla="*/ 271386 h 364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3808" h="364274">
                    <a:moveTo>
                      <a:pt x="712746" y="271386"/>
                    </a:moveTo>
                    <a:cubicBezTo>
                      <a:pt x="712746" y="203321"/>
                      <a:pt x="727510" y="138675"/>
                      <a:pt x="753809" y="80296"/>
                    </a:cubicBezTo>
                    <a:lnTo>
                      <a:pt x="31413" y="0"/>
                    </a:lnTo>
                    <a:cubicBezTo>
                      <a:pt x="32737" y="18612"/>
                      <a:pt x="33642" y="37338"/>
                      <a:pt x="33642" y="56283"/>
                    </a:cubicBezTo>
                    <a:cubicBezTo>
                      <a:pt x="33642" y="135446"/>
                      <a:pt x="21793" y="211865"/>
                      <a:pt x="0" y="284016"/>
                    </a:cubicBezTo>
                    <a:lnTo>
                      <a:pt x="722052" y="364274"/>
                    </a:lnTo>
                    <a:cubicBezTo>
                      <a:pt x="715975" y="334242"/>
                      <a:pt x="712746" y="303190"/>
                      <a:pt x="712746" y="2713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8FDA6B-A629-8CC2-2113-D4322F3C1D4C}"/>
                  </a:ext>
                </a:extLst>
              </p:cNvPr>
              <p:cNvSpPr/>
              <p:nvPr/>
            </p:nvSpPr>
            <p:spPr>
              <a:xfrm>
                <a:off x="-2799327" y="-85645"/>
                <a:ext cx="285750" cy="615991"/>
              </a:xfrm>
              <a:custGeom>
                <a:avLst/>
                <a:gdLst>
                  <a:gd name="connsiteX0" fmla="*/ 142875 w 285750"/>
                  <a:gd name="connsiteY0" fmla="*/ 593541 h 615991"/>
                  <a:gd name="connsiteX1" fmla="*/ 285750 w 285750"/>
                  <a:gd name="connsiteY1" fmla="*/ 615991 h 615991"/>
                  <a:gd name="connsiteX2" fmla="*/ 285750 w 285750"/>
                  <a:gd name="connsiteY2" fmla="*/ 0 h 615991"/>
                  <a:gd name="connsiteX3" fmla="*/ 142875 w 285750"/>
                  <a:gd name="connsiteY3" fmla="*/ 22450 h 615991"/>
                  <a:gd name="connsiteX4" fmla="*/ 0 w 285750"/>
                  <a:gd name="connsiteY4" fmla="*/ 0 h 615991"/>
                  <a:gd name="connsiteX5" fmla="*/ 0 w 285750"/>
                  <a:gd name="connsiteY5" fmla="*/ 615991 h 615991"/>
                  <a:gd name="connsiteX6" fmla="*/ 142875 w 285750"/>
                  <a:gd name="connsiteY6" fmla="*/ 593541 h 61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615991">
                    <a:moveTo>
                      <a:pt x="142875" y="593541"/>
                    </a:moveTo>
                    <a:cubicBezTo>
                      <a:pt x="192700" y="593541"/>
                      <a:pt x="240687" y="601466"/>
                      <a:pt x="285750" y="615991"/>
                    </a:cubicBezTo>
                    <a:lnTo>
                      <a:pt x="285750" y="0"/>
                    </a:lnTo>
                    <a:cubicBezTo>
                      <a:pt x="240687" y="14526"/>
                      <a:pt x="192700" y="22450"/>
                      <a:pt x="142875" y="22450"/>
                    </a:cubicBezTo>
                    <a:cubicBezTo>
                      <a:pt x="93050" y="22450"/>
                      <a:pt x="45063" y="14526"/>
                      <a:pt x="0" y="0"/>
                    </a:cubicBezTo>
                    <a:lnTo>
                      <a:pt x="0" y="615991"/>
                    </a:lnTo>
                    <a:cubicBezTo>
                      <a:pt x="45063" y="601466"/>
                      <a:pt x="93050" y="593541"/>
                      <a:pt x="142875" y="593541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8C4BE7-15BD-3D00-B846-8D7361C964D9}"/>
                  </a:ext>
                </a:extLst>
              </p:cNvPr>
              <p:cNvSpPr/>
              <p:nvPr/>
            </p:nvSpPr>
            <p:spPr>
              <a:xfrm>
                <a:off x="-4025494" y="-402508"/>
                <a:ext cx="1078699" cy="850726"/>
              </a:xfrm>
              <a:custGeom>
                <a:avLst/>
                <a:gdLst>
                  <a:gd name="connsiteX0" fmla="*/ 1078697 w 1078696"/>
                  <a:gd name="connsiteY0" fmla="*/ 237639 h 850725"/>
                  <a:gd name="connsiteX1" fmla="*/ 920020 w 1078696"/>
                  <a:gd name="connsiteY1" fmla="*/ 0 h 850725"/>
                  <a:gd name="connsiteX2" fmla="*/ 0 w 1078696"/>
                  <a:gd name="connsiteY2" fmla="*/ 613201 h 850725"/>
                  <a:gd name="connsiteX3" fmla="*/ 158858 w 1078696"/>
                  <a:gd name="connsiteY3" fmla="*/ 850725 h 85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8696" h="850725">
                    <a:moveTo>
                      <a:pt x="1078697" y="237639"/>
                    </a:moveTo>
                    <a:cubicBezTo>
                      <a:pt x="1003402" y="177660"/>
                      <a:pt x="947052" y="94974"/>
                      <a:pt x="920020" y="0"/>
                    </a:cubicBezTo>
                    <a:lnTo>
                      <a:pt x="0" y="613201"/>
                    </a:lnTo>
                    <a:cubicBezTo>
                      <a:pt x="66389" y="681638"/>
                      <a:pt x="120577" y="761952"/>
                      <a:pt x="158858" y="850725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61CB34B-2CD8-DC85-408B-D38C492C4328}"/>
                  </a:ext>
                </a:extLst>
              </p:cNvPr>
              <p:cNvSpPr/>
              <p:nvPr/>
            </p:nvSpPr>
            <p:spPr>
              <a:xfrm>
                <a:off x="-4734387" y="1535557"/>
                <a:ext cx="285750" cy="383295"/>
              </a:xfrm>
              <a:custGeom>
                <a:avLst/>
                <a:gdLst>
                  <a:gd name="connsiteX0" fmla="*/ 285750 w 285750"/>
                  <a:gd name="connsiteY0" fmla="*/ 383296 h 383295"/>
                  <a:gd name="connsiteX1" fmla="*/ 285750 w 285750"/>
                  <a:gd name="connsiteY1" fmla="*/ 0 h 383295"/>
                  <a:gd name="connsiteX2" fmla="*/ 142875 w 285750"/>
                  <a:gd name="connsiteY2" fmla="*/ 13202 h 383295"/>
                  <a:gd name="connsiteX3" fmla="*/ 0 w 285750"/>
                  <a:gd name="connsiteY3" fmla="*/ 0 h 383295"/>
                  <a:gd name="connsiteX4" fmla="*/ 0 w 285750"/>
                  <a:gd name="connsiteY4" fmla="*/ 383296 h 383295"/>
                  <a:gd name="connsiteX5" fmla="*/ 142875 w 285750"/>
                  <a:gd name="connsiteY5" fmla="*/ 370094 h 383295"/>
                  <a:gd name="connsiteX6" fmla="*/ 285750 w 285750"/>
                  <a:gd name="connsiteY6" fmla="*/ 383296 h 38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383295">
                    <a:moveTo>
                      <a:pt x="285750" y="383296"/>
                    </a:moveTo>
                    <a:lnTo>
                      <a:pt x="285750" y="0"/>
                    </a:lnTo>
                    <a:cubicBezTo>
                      <a:pt x="239373" y="8525"/>
                      <a:pt x="191672" y="13202"/>
                      <a:pt x="142875" y="13202"/>
                    </a:cubicBezTo>
                    <a:cubicBezTo>
                      <a:pt x="94078" y="13202"/>
                      <a:pt x="46377" y="8515"/>
                      <a:pt x="0" y="0"/>
                    </a:cubicBezTo>
                    <a:lnTo>
                      <a:pt x="0" y="383296"/>
                    </a:lnTo>
                    <a:cubicBezTo>
                      <a:pt x="46377" y="374771"/>
                      <a:pt x="94078" y="370094"/>
                      <a:pt x="142875" y="370094"/>
                    </a:cubicBezTo>
                    <a:cubicBezTo>
                      <a:pt x="191672" y="370094"/>
                      <a:pt x="239373" y="374771"/>
                      <a:pt x="285750" y="383296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0F12950-5C3C-4D86-DB93-1260D76E2C32}"/>
                  </a:ext>
                </a:extLst>
              </p:cNvPr>
              <p:cNvSpPr/>
              <p:nvPr/>
            </p:nvSpPr>
            <p:spPr>
              <a:xfrm>
                <a:off x="-2475667" y="2223033"/>
                <a:ext cx="1357912" cy="1517132"/>
              </a:xfrm>
              <a:custGeom>
                <a:avLst/>
                <a:gdLst>
                  <a:gd name="connsiteX0" fmla="*/ 1141028 w 1357912"/>
                  <a:gd name="connsiteY0" fmla="*/ 0 h 1517132"/>
                  <a:gd name="connsiteX1" fmla="*/ 0 w 1357912"/>
                  <a:gd name="connsiteY1" fmla="*/ 1331023 h 1517132"/>
                  <a:gd name="connsiteX2" fmla="*/ 216846 w 1357912"/>
                  <a:gd name="connsiteY2" fmla="*/ 1517132 h 1517132"/>
                  <a:gd name="connsiteX3" fmla="*/ 1357913 w 1357912"/>
                  <a:gd name="connsiteY3" fmla="*/ 186061 h 1517132"/>
                  <a:gd name="connsiteX4" fmla="*/ 1141028 w 1357912"/>
                  <a:gd name="connsiteY4" fmla="*/ 0 h 151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7912" h="1517132">
                    <a:moveTo>
                      <a:pt x="1141028" y="0"/>
                    </a:moveTo>
                    <a:lnTo>
                      <a:pt x="0" y="1331023"/>
                    </a:lnTo>
                    <a:cubicBezTo>
                      <a:pt x="90173" y="1369038"/>
                      <a:pt x="165963" y="1434617"/>
                      <a:pt x="216846" y="1517132"/>
                    </a:cubicBezTo>
                    <a:lnTo>
                      <a:pt x="1357913" y="186061"/>
                    </a:lnTo>
                    <a:cubicBezTo>
                      <a:pt x="1274807" y="137551"/>
                      <a:pt x="1201293" y="74390"/>
                      <a:pt x="1141028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2D3F235-3624-981D-AA66-C7F2F2F0BE3E}"/>
                  </a:ext>
                </a:extLst>
              </p:cNvPr>
              <p:cNvSpPr/>
              <p:nvPr/>
            </p:nvSpPr>
            <p:spPr>
              <a:xfrm>
                <a:off x="-2294235" y="1875227"/>
                <a:ext cx="901636" cy="576510"/>
              </a:xfrm>
              <a:custGeom>
                <a:avLst/>
                <a:gdLst>
                  <a:gd name="connsiteX0" fmla="*/ 103746 w 901636"/>
                  <a:gd name="connsiteY0" fmla="*/ 576510 h 576510"/>
                  <a:gd name="connsiteX1" fmla="*/ 901636 w 901636"/>
                  <a:gd name="connsiteY1" fmla="*/ 266252 h 576510"/>
                  <a:gd name="connsiteX2" fmla="*/ 797881 w 901636"/>
                  <a:gd name="connsiteY2" fmla="*/ 0 h 576510"/>
                  <a:gd name="connsiteX3" fmla="*/ 0 w 901636"/>
                  <a:gd name="connsiteY3" fmla="*/ 310258 h 576510"/>
                  <a:gd name="connsiteX4" fmla="*/ 103746 w 901636"/>
                  <a:gd name="connsiteY4" fmla="*/ 576510 h 5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636" h="576510">
                    <a:moveTo>
                      <a:pt x="103746" y="576510"/>
                    </a:moveTo>
                    <a:lnTo>
                      <a:pt x="901636" y="266252"/>
                    </a:lnTo>
                    <a:cubicBezTo>
                      <a:pt x="851859" y="185900"/>
                      <a:pt x="816188" y="96012"/>
                      <a:pt x="797881" y="0"/>
                    </a:cubicBezTo>
                    <a:lnTo>
                      <a:pt x="0" y="310258"/>
                    </a:lnTo>
                    <a:cubicBezTo>
                      <a:pt x="59874" y="383848"/>
                      <a:pt x="97793" y="475936"/>
                      <a:pt x="103746" y="57651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603C241D-A9A6-FA34-7C21-8528333AD097}"/>
                  </a:ext>
                </a:extLst>
              </p:cNvPr>
              <p:cNvSpPr/>
              <p:nvPr/>
            </p:nvSpPr>
            <p:spPr>
              <a:xfrm>
                <a:off x="-2475658" y="-285756"/>
                <a:ext cx="1357903" cy="1517132"/>
              </a:xfrm>
              <a:custGeom>
                <a:avLst/>
                <a:gdLst>
                  <a:gd name="connsiteX0" fmla="*/ 0 w 1357903"/>
                  <a:gd name="connsiteY0" fmla="*/ 186109 h 1517132"/>
                  <a:gd name="connsiteX1" fmla="*/ 1141019 w 1357903"/>
                  <a:gd name="connsiteY1" fmla="*/ 1517133 h 1517132"/>
                  <a:gd name="connsiteX2" fmla="*/ 1357903 w 1357903"/>
                  <a:gd name="connsiteY2" fmla="*/ 1331071 h 1517132"/>
                  <a:gd name="connsiteX3" fmla="*/ 216846 w 1357903"/>
                  <a:gd name="connsiteY3" fmla="*/ 0 h 1517132"/>
                  <a:gd name="connsiteX4" fmla="*/ 0 w 1357903"/>
                  <a:gd name="connsiteY4" fmla="*/ 186109 h 151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7903" h="1517132">
                    <a:moveTo>
                      <a:pt x="0" y="186109"/>
                    </a:moveTo>
                    <a:lnTo>
                      <a:pt x="1141019" y="1517133"/>
                    </a:lnTo>
                    <a:cubicBezTo>
                      <a:pt x="1201284" y="1442742"/>
                      <a:pt x="1274788" y="1379573"/>
                      <a:pt x="1357903" y="1331071"/>
                    </a:cubicBezTo>
                    <a:lnTo>
                      <a:pt x="216846" y="0"/>
                    </a:lnTo>
                    <a:cubicBezTo>
                      <a:pt x="165964" y="82515"/>
                      <a:pt x="90173" y="148085"/>
                      <a:pt x="0" y="186109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DC336D5-B52B-FBB8-1E4F-16B6CD8D3367}"/>
                  </a:ext>
                </a:extLst>
              </p:cNvPr>
              <p:cNvSpPr/>
              <p:nvPr/>
            </p:nvSpPr>
            <p:spPr>
              <a:xfrm>
                <a:off x="-2294235" y="1002661"/>
                <a:ext cx="901636" cy="576510"/>
              </a:xfrm>
              <a:custGeom>
                <a:avLst/>
                <a:gdLst>
                  <a:gd name="connsiteX0" fmla="*/ 0 w 901636"/>
                  <a:gd name="connsiteY0" fmla="*/ 266252 h 576510"/>
                  <a:gd name="connsiteX1" fmla="*/ 797881 w 901636"/>
                  <a:gd name="connsiteY1" fmla="*/ 576510 h 576510"/>
                  <a:gd name="connsiteX2" fmla="*/ 901636 w 901636"/>
                  <a:gd name="connsiteY2" fmla="*/ 310258 h 576510"/>
                  <a:gd name="connsiteX3" fmla="*/ 103746 w 901636"/>
                  <a:gd name="connsiteY3" fmla="*/ 0 h 576510"/>
                  <a:gd name="connsiteX4" fmla="*/ 0 w 901636"/>
                  <a:gd name="connsiteY4" fmla="*/ 266252 h 5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636" h="576510">
                    <a:moveTo>
                      <a:pt x="0" y="266252"/>
                    </a:moveTo>
                    <a:lnTo>
                      <a:pt x="797881" y="576510"/>
                    </a:lnTo>
                    <a:cubicBezTo>
                      <a:pt x="816188" y="480498"/>
                      <a:pt x="851859" y="390601"/>
                      <a:pt x="901636" y="310258"/>
                    </a:cubicBezTo>
                    <a:lnTo>
                      <a:pt x="103746" y="0"/>
                    </a:lnTo>
                    <a:cubicBezTo>
                      <a:pt x="97793" y="100575"/>
                      <a:pt x="59874" y="192662"/>
                      <a:pt x="0" y="266252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9778804-E900-5D04-5CC7-2DA7C2716883}"/>
                  </a:ext>
                </a:extLst>
              </p:cNvPr>
              <p:cNvSpPr/>
              <p:nvPr/>
            </p:nvSpPr>
            <p:spPr>
              <a:xfrm>
                <a:off x="-4106804" y="1168311"/>
                <a:ext cx="1213208" cy="1122911"/>
              </a:xfrm>
              <a:custGeom>
                <a:avLst/>
                <a:gdLst>
                  <a:gd name="connsiteX0" fmla="*/ 1213209 w 1213208"/>
                  <a:gd name="connsiteY0" fmla="*/ 909390 h 1122911"/>
                  <a:gd name="connsiteX1" fmla="*/ 190100 w 1213208"/>
                  <a:gd name="connsiteY1" fmla="*/ 0 h 1122911"/>
                  <a:gd name="connsiteX2" fmla="*/ 0 w 1213208"/>
                  <a:gd name="connsiteY2" fmla="*/ 213341 h 1122911"/>
                  <a:gd name="connsiteX3" fmla="*/ 1023318 w 1213208"/>
                  <a:gd name="connsiteY3" fmla="*/ 1122912 h 1122911"/>
                  <a:gd name="connsiteX4" fmla="*/ 1213209 w 1213208"/>
                  <a:gd name="connsiteY4" fmla="*/ 909390 h 112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3208" h="1122911">
                    <a:moveTo>
                      <a:pt x="1213209" y="909390"/>
                    </a:moveTo>
                    <a:lnTo>
                      <a:pt x="190100" y="0"/>
                    </a:lnTo>
                    <a:cubicBezTo>
                      <a:pt x="140151" y="82172"/>
                      <a:pt x="75495" y="154381"/>
                      <a:pt x="0" y="213341"/>
                    </a:cubicBezTo>
                    <a:lnTo>
                      <a:pt x="1023318" y="1122912"/>
                    </a:lnTo>
                    <a:cubicBezTo>
                      <a:pt x="1062914" y="1033539"/>
                      <a:pt x="1129713" y="958844"/>
                      <a:pt x="1213209" y="909390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9D8AE15E-A798-C240-D54C-A47B759A3D61}"/>
                  </a:ext>
                </a:extLst>
              </p:cNvPr>
              <p:cNvSpPr/>
              <p:nvPr/>
            </p:nvSpPr>
            <p:spPr>
              <a:xfrm>
                <a:off x="-2837579" y="3803345"/>
                <a:ext cx="362254" cy="362254"/>
              </a:xfrm>
              <a:custGeom>
                <a:avLst/>
                <a:gdLst>
                  <a:gd name="connsiteX0" fmla="*/ 362255 w 362254"/>
                  <a:gd name="connsiteY0" fmla="*/ 181127 h 362254"/>
                  <a:gd name="connsiteX1" fmla="*/ 181127 w 362254"/>
                  <a:gd name="connsiteY1" fmla="*/ 362255 h 362254"/>
                  <a:gd name="connsiteX2" fmla="*/ 0 w 362254"/>
                  <a:gd name="connsiteY2" fmla="*/ 181127 h 362254"/>
                  <a:gd name="connsiteX3" fmla="*/ 181127 w 362254"/>
                  <a:gd name="connsiteY3" fmla="*/ 0 h 362254"/>
                  <a:gd name="connsiteX4" fmla="*/ 362255 w 362254"/>
                  <a:gd name="connsiteY4" fmla="*/ 181127 h 3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54" h="362254">
                    <a:moveTo>
                      <a:pt x="362255" y="181127"/>
                    </a:moveTo>
                    <a:cubicBezTo>
                      <a:pt x="362255" y="281162"/>
                      <a:pt x="281161" y="362255"/>
                      <a:pt x="181127" y="362255"/>
                    </a:cubicBezTo>
                    <a:cubicBezTo>
                      <a:pt x="81093" y="362255"/>
                      <a:pt x="0" y="281161"/>
                      <a:pt x="0" y="181127"/>
                    </a:cubicBezTo>
                    <a:cubicBezTo>
                      <a:pt x="0" y="81093"/>
                      <a:pt x="81093" y="0"/>
                      <a:pt x="181127" y="0"/>
                    </a:cubicBezTo>
                    <a:cubicBezTo>
                      <a:pt x="281161" y="0"/>
                      <a:pt x="362255" y="81094"/>
                      <a:pt x="362255" y="181127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FE3319F-21A7-242E-B5F0-11EEE3A007B2}"/>
                  </a:ext>
                </a:extLst>
              </p:cNvPr>
              <p:cNvSpPr/>
              <p:nvPr/>
            </p:nvSpPr>
            <p:spPr>
              <a:xfrm>
                <a:off x="-2837579" y="793645"/>
                <a:ext cx="362254" cy="362254"/>
              </a:xfrm>
              <a:custGeom>
                <a:avLst/>
                <a:gdLst>
                  <a:gd name="connsiteX0" fmla="*/ 362255 w 362254"/>
                  <a:gd name="connsiteY0" fmla="*/ 181127 h 362254"/>
                  <a:gd name="connsiteX1" fmla="*/ 181127 w 362254"/>
                  <a:gd name="connsiteY1" fmla="*/ 362255 h 362254"/>
                  <a:gd name="connsiteX2" fmla="*/ 0 w 362254"/>
                  <a:gd name="connsiteY2" fmla="*/ 181127 h 362254"/>
                  <a:gd name="connsiteX3" fmla="*/ 181127 w 362254"/>
                  <a:gd name="connsiteY3" fmla="*/ 0 h 362254"/>
                  <a:gd name="connsiteX4" fmla="*/ 362255 w 362254"/>
                  <a:gd name="connsiteY4" fmla="*/ 181127 h 3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54" h="362254">
                    <a:moveTo>
                      <a:pt x="362255" y="181127"/>
                    </a:moveTo>
                    <a:cubicBezTo>
                      <a:pt x="362255" y="281161"/>
                      <a:pt x="281161" y="362255"/>
                      <a:pt x="181127" y="362255"/>
                    </a:cubicBezTo>
                    <a:cubicBezTo>
                      <a:pt x="81093" y="362255"/>
                      <a:pt x="0" y="281161"/>
                      <a:pt x="0" y="181127"/>
                    </a:cubicBezTo>
                    <a:cubicBezTo>
                      <a:pt x="0" y="81094"/>
                      <a:pt x="81093" y="0"/>
                      <a:pt x="181127" y="0"/>
                    </a:cubicBezTo>
                    <a:cubicBezTo>
                      <a:pt x="281161" y="0"/>
                      <a:pt x="362255" y="81093"/>
                      <a:pt x="362255" y="181127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303A6AA-2DCB-FACB-78F4-4A7506AE69B5}"/>
                  </a:ext>
                </a:extLst>
              </p:cNvPr>
              <p:cNvSpPr/>
              <p:nvPr/>
            </p:nvSpPr>
            <p:spPr>
              <a:xfrm>
                <a:off x="-2837579" y="2298499"/>
                <a:ext cx="362254" cy="362254"/>
              </a:xfrm>
              <a:custGeom>
                <a:avLst/>
                <a:gdLst>
                  <a:gd name="connsiteX0" fmla="*/ 362255 w 362254"/>
                  <a:gd name="connsiteY0" fmla="*/ 181127 h 362254"/>
                  <a:gd name="connsiteX1" fmla="*/ 181127 w 362254"/>
                  <a:gd name="connsiteY1" fmla="*/ 362255 h 362254"/>
                  <a:gd name="connsiteX2" fmla="*/ 0 w 362254"/>
                  <a:gd name="connsiteY2" fmla="*/ 181127 h 362254"/>
                  <a:gd name="connsiteX3" fmla="*/ 181127 w 362254"/>
                  <a:gd name="connsiteY3" fmla="*/ 0 h 362254"/>
                  <a:gd name="connsiteX4" fmla="*/ 362255 w 362254"/>
                  <a:gd name="connsiteY4" fmla="*/ 181127 h 3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54" h="362254">
                    <a:moveTo>
                      <a:pt x="362255" y="181127"/>
                    </a:moveTo>
                    <a:cubicBezTo>
                      <a:pt x="362255" y="281161"/>
                      <a:pt x="281161" y="362255"/>
                      <a:pt x="181127" y="362255"/>
                    </a:cubicBezTo>
                    <a:cubicBezTo>
                      <a:pt x="81093" y="362255"/>
                      <a:pt x="0" y="281161"/>
                      <a:pt x="0" y="181127"/>
                    </a:cubicBezTo>
                    <a:cubicBezTo>
                      <a:pt x="0" y="81093"/>
                      <a:pt x="81093" y="0"/>
                      <a:pt x="181127" y="0"/>
                    </a:cubicBezTo>
                    <a:cubicBezTo>
                      <a:pt x="281161" y="0"/>
                      <a:pt x="362255" y="81094"/>
                      <a:pt x="362255" y="181127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5670D87-5DE1-A0CA-9C58-4345438A2A7D}"/>
                  </a:ext>
                </a:extLst>
              </p:cNvPr>
              <p:cNvSpPr/>
              <p:nvPr/>
            </p:nvSpPr>
            <p:spPr>
              <a:xfrm>
                <a:off x="-2837579" y="-711200"/>
                <a:ext cx="362254" cy="362254"/>
              </a:xfrm>
              <a:custGeom>
                <a:avLst/>
                <a:gdLst>
                  <a:gd name="connsiteX0" fmla="*/ 362255 w 362254"/>
                  <a:gd name="connsiteY0" fmla="*/ 181127 h 362254"/>
                  <a:gd name="connsiteX1" fmla="*/ 181127 w 362254"/>
                  <a:gd name="connsiteY1" fmla="*/ 362255 h 362254"/>
                  <a:gd name="connsiteX2" fmla="*/ 0 w 362254"/>
                  <a:gd name="connsiteY2" fmla="*/ 181127 h 362254"/>
                  <a:gd name="connsiteX3" fmla="*/ 181127 w 362254"/>
                  <a:gd name="connsiteY3" fmla="*/ 0 h 362254"/>
                  <a:gd name="connsiteX4" fmla="*/ 362255 w 362254"/>
                  <a:gd name="connsiteY4" fmla="*/ 181127 h 3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54" h="362254">
                    <a:moveTo>
                      <a:pt x="362255" y="181127"/>
                    </a:moveTo>
                    <a:cubicBezTo>
                      <a:pt x="362255" y="281161"/>
                      <a:pt x="281161" y="362255"/>
                      <a:pt x="181127" y="362255"/>
                    </a:cubicBezTo>
                    <a:cubicBezTo>
                      <a:pt x="81093" y="362255"/>
                      <a:pt x="0" y="281161"/>
                      <a:pt x="0" y="181127"/>
                    </a:cubicBezTo>
                    <a:cubicBezTo>
                      <a:pt x="0" y="81094"/>
                      <a:pt x="81093" y="0"/>
                      <a:pt x="181127" y="0"/>
                    </a:cubicBezTo>
                    <a:cubicBezTo>
                      <a:pt x="281161" y="0"/>
                      <a:pt x="362255" y="81094"/>
                      <a:pt x="362255" y="181127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86EFEBF-D2B6-2D9D-0CAF-85246323B593}"/>
                  </a:ext>
                </a:extLst>
              </p:cNvPr>
              <p:cNvSpPr/>
              <p:nvPr/>
            </p:nvSpPr>
            <p:spPr>
              <a:xfrm>
                <a:off x="-5094852" y="256330"/>
                <a:ext cx="1006678" cy="1006678"/>
              </a:xfrm>
              <a:custGeom>
                <a:avLst/>
                <a:gdLst>
                  <a:gd name="connsiteX0" fmla="*/ 1006678 w 1006678"/>
                  <a:gd name="connsiteY0" fmla="*/ 503339 h 1006678"/>
                  <a:gd name="connsiteX1" fmla="*/ 503339 w 1006678"/>
                  <a:gd name="connsiteY1" fmla="*/ 1006678 h 1006678"/>
                  <a:gd name="connsiteX2" fmla="*/ 0 w 1006678"/>
                  <a:gd name="connsiteY2" fmla="*/ 503339 h 1006678"/>
                  <a:gd name="connsiteX3" fmla="*/ 503339 w 1006678"/>
                  <a:gd name="connsiteY3" fmla="*/ 0 h 1006678"/>
                  <a:gd name="connsiteX4" fmla="*/ 1006678 w 1006678"/>
                  <a:gd name="connsiteY4" fmla="*/ 503339 h 1006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6678" h="1006678">
                    <a:moveTo>
                      <a:pt x="1006678" y="503339"/>
                    </a:moveTo>
                    <a:cubicBezTo>
                      <a:pt x="1006678" y="781326"/>
                      <a:pt x="781326" y="1006678"/>
                      <a:pt x="503339" y="1006678"/>
                    </a:cubicBezTo>
                    <a:cubicBezTo>
                      <a:pt x="225353" y="1006678"/>
                      <a:pt x="0" y="781326"/>
                      <a:pt x="0" y="503339"/>
                    </a:cubicBezTo>
                    <a:cubicBezTo>
                      <a:pt x="0" y="225353"/>
                      <a:pt x="225353" y="0"/>
                      <a:pt x="503339" y="0"/>
                    </a:cubicBezTo>
                    <a:cubicBezTo>
                      <a:pt x="781326" y="0"/>
                      <a:pt x="1006678" y="225353"/>
                      <a:pt x="1006678" y="503339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6011EDC-606C-0D97-A980-B9DC65405368}"/>
                  </a:ext>
                </a:extLst>
              </p:cNvPr>
              <p:cNvSpPr/>
              <p:nvPr/>
            </p:nvSpPr>
            <p:spPr>
              <a:xfrm>
                <a:off x="-5094852" y="2191391"/>
                <a:ext cx="1006678" cy="1006678"/>
              </a:xfrm>
              <a:custGeom>
                <a:avLst/>
                <a:gdLst>
                  <a:gd name="connsiteX0" fmla="*/ 1006678 w 1006678"/>
                  <a:gd name="connsiteY0" fmla="*/ 503339 h 1006678"/>
                  <a:gd name="connsiteX1" fmla="*/ 503339 w 1006678"/>
                  <a:gd name="connsiteY1" fmla="*/ 1006678 h 1006678"/>
                  <a:gd name="connsiteX2" fmla="*/ 0 w 1006678"/>
                  <a:gd name="connsiteY2" fmla="*/ 503339 h 1006678"/>
                  <a:gd name="connsiteX3" fmla="*/ 503339 w 1006678"/>
                  <a:gd name="connsiteY3" fmla="*/ 0 h 1006678"/>
                  <a:gd name="connsiteX4" fmla="*/ 1006678 w 1006678"/>
                  <a:gd name="connsiteY4" fmla="*/ 503339 h 1006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6678" h="1006678">
                    <a:moveTo>
                      <a:pt x="1006678" y="503339"/>
                    </a:moveTo>
                    <a:cubicBezTo>
                      <a:pt x="1006678" y="781326"/>
                      <a:pt x="781326" y="1006678"/>
                      <a:pt x="503339" y="1006678"/>
                    </a:cubicBezTo>
                    <a:cubicBezTo>
                      <a:pt x="225353" y="1006678"/>
                      <a:pt x="0" y="781326"/>
                      <a:pt x="0" y="503339"/>
                    </a:cubicBezTo>
                    <a:cubicBezTo>
                      <a:pt x="0" y="225353"/>
                      <a:pt x="225353" y="0"/>
                      <a:pt x="503339" y="0"/>
                    </a:cubicBezTo>
                    <a:cubicBezTo>
                      <a:pt x="781326" y="0"/>
                      <a:pt x="1006678" y="225353"/>
                      <a:pt x="1006678" y="503339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30A4EB8-CF8A-97EE-9281-A545A1F0CC68}"/>
                  </a:ext>
                </a:extLst>
              </p:cNvPr>
              <p:cNvSpPr/>
              <p:nvPr/>
            </p:nvSpPr>
            <p:spPr>
              <a:xfrm>
                <a:off x="-1224730" y="1223860"/>
                <a:ext cx="1006678" cy="1006678"/>
              </a:xfrm>
              <a:custGeom>
                <a:avLst/>
                <a:gdLst>
                  <a:gd name="connsiteX0" fmla="*/ 1006678 w 1006678"/>
                  <a:gd name="connsiteY0" fmla="*/ 503339 h 1006678"/>
                  <a:gd name="connsiteX1" fmla="*/ 503339 w 1006678"/>
                  <a:gd name="connsiteY1" fmla="*/ 1006678 h 1006678"/>
                  <a:gd name="connsiteX2" fmla="*/ 0 w 1006678"/>
                  <a:gd name="connsiteY2" fmla="*/ 503339 h 1006678"/>
                  <a:gd name="connsiteX3" fmla="*/ 503339 w 1006678"/>
                  <a:gd name="connsiteY3" fmla="*/ 0 h 1006678"/>
                  <a:gd name="connsiteX4" fmla="*/ 1006678 w 1006678"/>
                  <a:gd name="connsiteY4" fmla="*/ 503339 h 1006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6678" h="1006678">
                    <a:moveTo>
                      <a:pt x="1006678" y="503339"/>
                    </a:moveTo>
                    <a:cubicBezTo>
                      <a:pt x="1006678" y="781326"/>
                      <a:pt x="781326" y="1006678"/>
                      <a:pt x="503339" y="1006678"/>
                    </a:cubicBezTo>
                    <a:cubicBezTo>
                      <a:pt x="225353" y="1006678"/>
                      <a:pt x="0" y="781326"/>
                      <a:pt x="0" y="503339"/>
                    </a:cubicBezTo>
                    <a:cubicBezTo>
                      <a:pt x="0" y="225353"/>
                      <a:pt x="225353" y="0"/>
                      <a:pt x="503339" y="0"/>
                    </a:cubicBezTo>
                    <a:cubicBezTo>
                      <a:pt x="781326" y="0"/>
                      <a:pt x="1006678" y="225353"/>
                      <a:pt x="1006678" y="503339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616E429-83AC-E30B-C39F-9F05FF6A365C}"/>
              </a:ext>
            </a:extLst>
          </p:cNvPr>
          <p:cNvGrpSpPr/>
          <p:nvPr/>
        </p:nvGrpSpPr>
        <p:grpSpPr>
          <a:xfrm>
            <a:off x="5543031" y="1927878"/>
            <a:ext cx="1105938" cy="1105928"/>
            <a:chOff x="5543031" y="1927878"/>
            <a:chExt cx="1105938" cy="1105928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E578061-54FB-2C87-4C50-94D1DEBCFF74}"/>
                </a:ext>
              </a:extLst>
            </p:cNvPr>
            <p:cNvGrpSpPr/>
            <p:nvPr/>
          </p:nvGrpSpPr>
          <p:grpSpPr>
            <a:xfrm>
              <a:off x="5543031" y="1927878"/>
              <a:ext cx="1105938" cy="1105928"/>
              <a:chOff x="7709989" y="1883478"/>
              <a:chExt cx="665418" cy="665412"/>
            </a:xfrm>
          </p:grpSpPr>
          <p:sp>
            <p:nvSpPr>
              <p:cNvPr id="162" name="Oval 34_1">
                <a:extLst>
                  <a:ext uri="{FF2B5EF4-FFF2-40B4-BE49-F238E27FC236}">
                    <a16:creationId xmlns:a16="http://schemas.microsoft.com/office/drawing/2014/main" id="{E86CE125-081E-00E4-BE6A-2A21A54140EC}"/>
                  </a:ext>
                </a:extLst>
              </p:cNvPr>
              <p:cNvSpPr/>
              <p:nvPr/>
            </p:nvSpPr>
            <p:spPr bwMode="auto">
              <a:xfrm>
                <a:off x="7709989" y="1883478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43CF7D2-66F7-1179-89C3-9B236A31A1F3}"/>
                  </a:ext>
                </a:extLst>
              </p:cNvPr>
              <p:cNvSpPr/>
              <p:nvPr/>
            </p:nvSpPr>
            <p:spPr bwMode="auto">
              <a:xfrm>
                <a:off x="7795471" y="1968959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0360B17-4845-5A3A-DA32-1B6D567F106D}"/>
                </a:ext>
              </a:extLst>
            </p:cNvPr>
            <p:cNvGrpSpPr/>
            <p:nvPr/>
          </p:nvGrpSpPr>
          <p:grpSpPr>
            <a:xfrm>
              <a:off x="5867400" y="2252005"/>
              <a:ext cx="457200" cy="457674"/>
              <a:chOff x="-4934354" y="-461463"/>
              <a:chExt cx="4877485" cy="4882549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70A7603-3380-C7A1-468C-E2B971539FA5}"/>
                  </a:ext>
                </a:extLst>
              </p:cNvPr>
              <p:cNvSpPr/>
              <p:nvPr/>
            </p:nvSpPr>
            <p:spPr>
              <a:xfrm>
                <a:off x="-3168687" y="1302161"/>
                <a:ext cx="1347025" cy="1347025"/>
              </a:xfrm>
              <a:custGeom>
                <a:avLst/>
                <a:gdLst>
                  <a:gd name="connsiteX0" fmla="*/ 1347025 w 1347025"/>
                  <a:gd name="connsiteY0" fmla="*/ 673513 h 1347025"/>
                  <a:gd name="connsiteX1" fmla="*/ 673513 w 1347025"/>
                  <a:gd name="connsiteY1" fmla="*/ 1347025 h 1347025"/>
                  <a:gd name="connsiteX2" fmla="*/ 0 w 1347025"/>
                  <a:gd name="connsiteY2" fmla="*/ 673513 h 1347025"/>
                  <a:gd name="connsiteX3" fmla="*/ 673513 w 1347025"/>
                  <a:gd name="connsiteY3" fmla="*/ 0 h 1347025"/>
                  <a:gd name="connsiteX4" fmla="*/ 1347025 w 1347025"/>
                  <a:gd name="connsiteY4" fmla="*/ 673513 h 134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5" h="1347025">
                    <a:moveTo>
                      <a:pt x="1347025" y="673513"/>
                    </a:moveTo>
                    <a:cubicBezTo>
                      <a:pt x="1347025" y="1045484"/>
                      <a:pt x="1045483" y="1347025"/>
                      <a:pt x="673513" y="1347025"/>
                    </a:cubicBezTo>
                    <a:cubicBezTo>
                      <a:pt x="301542" y="1347025"/>
                      <a:pt x="0" y="1045483"/>
                      <a:pt x="0" y="673513"/>
                    </a:cubicBezTo>
                    <a:cubicBezTo>
                      <a:pt x="0" y="301542"/>
                      <a:pt x="301542" y="0"/>
                      <a:pt x="673513" y="0"/>
                    </a:cubicBezTo>
                    <a:cubicBezTo>
                      <a:pt x="1045483" y="0"/>
                      <a:pt x="1347025" y="301542"/>
                      <a:pt x="1347025" y="673513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18AEB14-1DE0-20FC-710D-B95EBBE22105}"/>
                  </a:ext>
                </a:extLst>
              </p:cNvPr>
              <p:cNvSpPr/>
              <p:nvPr/>
            </p:nvSpPr>
            <p:spPr>
              <a:xfrm>
                <a:off x="-1680025" y="2101308"/>
                <a:ext cx="1623156" cy="1009306"/>
              </a:xfrm>
              <a:custGeom>
                <a:avLst/>
                <a:gdLst>
                  <a:gd name="connsiteX0" fmla="*/ 963930 w 1623156"/>
                  <a:gd name="connsiteY0" fmla="*/ 126111 h 1009306"/>
                  <a:gd name="connsiteX1" fmla="*/ 814388 w 1623156"/>
                  <a:gd name="connsiteY1" fmla="*/ 237172 h 1009306"/>
                  <a:gd name="connsiteX2" fmla="*/ 116681 w 1623156"/>
                  <a:gd name="connsiteY2" fmla="*/ 0 h 1009306"/>
                  <a:gd name="connsiteX3" fmla="*/ 0 w 1623156"/>
                  <a:gd name="connsiteY3" fmla="*/ 342900 h 1009306"/>
                  <a:gd name="connsiteX4" fmla="*/ 697992 w 1623156"/>
                  <a:gd name="connsiteY4" fmla="*/ 580168 h 1009306"/>
                  <a:gd name="connsiteX5" fmla="*/ 1194026 w 1623156"/>
                  <a:gd name="connsiteY5" fmla="*/ 1008031 h 1009306"/>
                  <a:gd name="connsiteX6" fmla="*/ 1621879 w 1623156"/>
                  <a:gd name="connsiteY6" fmla="*/ 511997 h 1009306"/>
                  <a:gd name="connsiteX7" fmla="*/ 1125855 w 1623156"/>
                  <a:gd name="connsiteY7" fmla="*/ 84134 h 1009306"/>
                  <a:gd name="connsiteX8" fmla="*/ 963930 w 1623156"/>
                  <a:gd name="connsiteY8" fmla="*/ 126397 h 1009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3156" h="1009306">
                    <a:moveTo>
                      <a:pt x="963930" y="126111"/>
                    </a:moveTo>
                    <a:cubicBezTo>
                      <a:pt x="907075" y="152610"/>
                      <a:pt x="856193" y="190395"/>
                      <a:pt x="814388" y="237172"/>
                    </a:cubicBezTo>
                    <a:lnTo>
                      <a:pt x="116681" y="0"/>
                    </a:lnTo>
                    <a:cubicBezTo>
                      <a:pt x="100527" y="120815"/>
                      <a:pt x="60884" y="237306"/>
                      <a:pt x="0" y="342900"/>
                    </a:cubicBezTo>
                    <a:lnTo>
                      <a:pt x="697992" y="580168"/>
                    </a:lnTo>
                    <a:cubicBezTo>
                      <a:pt x="716814" y="835295"/>
                      <a:pt x="938899" y="1026852"/>
                      <a:pt x="1194026" y="1008031"/>
                    </a:cubicBezTo>
                    <a:cubicBezTo>
                      <a:pt x="1449143" y="989200"/>
                      <a:pt x="1640710" y="767124"/>
                      <a:pt x="1621879" y="511997"/>
                    </a:cubicBezTo>
                    <a:cubicBezTo>
                      <a:pt x="1603058" y="256870"/>
                      <a:pt x="1380973" y="65313"/>
                      <a:pt x="1125855" y="84134"/>
                    </a:cubicBezTo>
                    <a:cubicBezTo>
                      <a:pt x="1069762" y="88278"/>
                      <a:pt x="1014889" y="102594"/>
                      <a:pt x="963930" y="126397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35E6F76-BCF7-45F6-F303-045AAFF9FA9E}"/>
                  </a:ext>
                </a:extLst>
              </p:cNvPr>
              <p:cNvSpPr/>
              <p:nvPr/>
            </p:nvSpPr>
            <p:spPr>
              <a:xfrm>
                <a:off x="-4933422" y="-90111"/>
                <a:ext cx="1836553" cy="1624587"/>
              </a:xfrm>
              <a:custGeom>
                <a:avLst/>
                <a:gdLst>
                  <a:gd name="connsiteX0" fmla="*/ 659168 w 1836553"/>
                  <a:gd name="connsiteY0" fmla="*/ 882591 h 1624587"/>
                  <a:gd name="connsiteX1" fmla="*/ 680218 w 1836553"/>
                  <a:gd name="connsiteY1" fmla="*/ 872113 h 1624587"/>
                  <a:gd name="connsiteX2" fmla="*/ 1607953 w 1836553"/>
                  <a:gd name="connsiteY2" fmla="*/ 1624588 h 1624587"/>
                  <a:gd name="connsiteX3" fmla="*/ 1836553 w 1836553"/>
                  <a:gd name="connsiteY3" fmla="*/ 1343791 h 1624587"/>
                  <a:gd name="connsiteX4" fmla="*/ 908151 w 1836553"/>
                  <a:gd name="connsiteY4" fmla="*/ 590935 h 1624587"/>
                  <a:gd name="connsiteX5" fmla="*/ 590936 w 1836553"/>
                  <a:gd name="connsiteY5" fmla="*/ 18108 h 1624587"/>
                  <a:gd name="connsiteX6" fmla="*/ 18108 w 1836553"/>
                  <a:gd name="connsiteY6" fmla="*/ 335324 h 1624587"/>
                  <a:gd name="connsiteX7" fmla="*/ 335325 w 1836553"/>
                  <a:gd name="connsiteY7" fmla="*/ 908156 h 1624587"/>
                  <a:gd name="connsiteX8" fmla="*/ 659168 w 1836553"/>
                  <a:gd name="connsiteY8" fmla="*/ 882591 h 162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6553" h="1624587">
                    <a:moveTo>
                      <a:pt x="659168" y="882591"/>
                    </a:moveTo>
                    <a:cubicBezTo>
                      <a:pt x="666312" y="879257"/>
                      <a:pt x="673360" y="875732"/>
                      <a:pt x="680218" y="872113"/>
                    </a:cubicBezTo>
                    <a:lnTo>
                      <a:pt x="1607953" y="1624588"/>
                    </a:lnTo>
                    <a:cubicBezTo>
                      <a:pt x="1665370" y="1517146"/>
                      <a:pt x="1742989" y="1421801"/>
                      <a:pt x="1836553" y="1343791"/>
                    </a:cubicBezTo>
                    <a:lnTo>
                      <a:pt x="908151" y="590935"/>
                    </a:lnTo>
                    <a:cubicBezTo>
                      <a:pt x="978741" y="345157"/>
                      <a:pt x="836714" y="88693"/>
                      <a:pt x="590936" y="18108"/>
                    </a:cubicBezTo>
                    <a:cubicBezTo>
                      <a:pt x="345156" y="-52477"/>
                      <a:pt x="88693" y="89546"/>
                      <a:pt x="18108" y="335324"/>
                    </a:cubicBezTo>
                    <a:cubicBezTo>
                      <a:pt x="-52477" y="581105"/>
                      <a:pt x="89546" y="837566"/>
                      <a:pt x="335325" y="908156"/>
                    </a:cubicBezTo>
                    <a:cubicBezTo>
                      <a:pt x="442816" y="939026"/>
                      <a:pt x="557850" y="929939"/>
                      <a:pt x="659168" y="882591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F7D0CC9-D689-6F8B-4130-555CF27799C0}"/>
                  </a:ext>
                </a:extLst>
              </p:cNvPr>
              <p:cNvSpPr/>
              <p:nvPr/>
            </p:nvSpPr>
            <p:spPr>
              <a:xfrm>
                <a:off x="-2428888" y="2793204"/>
                <a:ext cx="1122634" cy="1621724"/>
              </a:xfrm>
              <a:custGeom>
                <a:avLst/>
                <a:gdLst>
                  <a:gd name="connsiteX0" fmla="*/ 564554 w 1122634"/>
                  <a:gd name="connsiteY0" fmla="*/ 499110 h 1621724"/>
                  <a:gd name="connsiteX1" fmla="*/ 397676 w 1122634"/>
                  <a:gd name="connsiteY1" fmla="*/ 0 h 1621724"/>
                  <a:gd name="connsiteX2" fmla="*/ 54776 w 1122634"/>
                  <a:gd name="connsiteY2" fmla="*/ 114967 h 1621724"/>
                  <a:gd name="connsiteX3" fmla="*/ 221463 w 1122634"/>
                  <a:gd name="connsiteY3" fmla="*/ 613791 h 1621724"/>
                  <a:gd name="connsiteX4" fmla="*/ 194317 w 1122634"/>
                  <a:gd name="connsiteY4" fmla="*/ 635699 h 1621724"/>
                  <a:gd name="connsiteX5" fmla="*/ 136605 w 1122634"/>
                  <a:gd name="connsiteY5" fmla="*/ 1427407 h 1621724"/>
                  <a:gd name="connsiteX6" fmla="*/ 928314 w 1122634"/>
                  <a:gd name="connsiteY6" fmla="*/ 1485119 h 1621724"/>
                  <a:gd name="connsiteX7" fmla="*/ 986026 w 1122634"/>
                  <a:gd name="connsiteY7" fmla="*/ 693411 h 1621724"/>
                  <a:gd name="connsiteX8" fmla="*/ 564840 w 1122634"/>
                  <a:gd name="connsiteY8" fmla="*/ 499110 h 1621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2634" h="1621724">
                    <a:moveTo>
                      <a:pt x="564554" y="499110"/>
                    </a:moveTo>
                    <a:lnTo>
                      <a:pt x="397676" y="0"/>
                    </a:lnTo>
                    <a:cubicBezTo>
                      <a:pt x="291977" y="60331"/>
                      <a:pt x="175486" y="99384"/>
                      <a:pt x="54776" y="114967"/>
                    </a:cubicBezTo>
                    <a:lnTo>
                      <a:pt x="221463" y="613791"/>
                    </a:lnTo>
                    <a:cubicBezTo>
                      <a:pt x="211938" y="620840"/>
                      <a:pt x="203176" y="628079"/>
                      <a:pt x="194317" y="635699"/>
                    </a:cubicBezTo>
                    <a:cubicBezTo>
                      <a:pt x="-40245" y="838391"/>
                      <a:pt x="-66077" y="1192844"/>
                      <a:pt x="136605" y="1427407"/>
                    </a:cubicBezTo>
                    <a:cubicBezTo>
                      <a:pt x="339297" y="1661970"/>
                      <a:pt x="693761" y="1687801"/>
                      <a:pt x="928314" y="1485119"/>
                    </a:cubicBezTo>
                    <a:cubicBezTo>
                      <a:pt x="1162876" y="1282427"/>
                      <a:pt x="1188718" y="927964"/>
                      <a:pt x="986026" y="693411"/>
                    </a:cubicBezTo>
                    <a:cubicBezTo>
                      <a:pt x="880203" y="570948"/>
                      <a:pt x="726679" y="500129"/>
                      <a:pt x="564840" y="49911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7C14089-B03A-16A3-4F26-235640472224}"/>
                  </a:ext>
                </a:extLst>
              </p:cNvPr>
              <p:cNvSpPr/>
              <p:nvPr/>
            </p:nvSpPr>
            <p:spPr>
              <a:xfrm>
                <a:off x="-1971300" y="-461463"/>
                <a:ext cx="1913641" cy="1913262"/>
              </a:xfrm>
              <a:custGeom>
                <a:avLst/>
                <a:gdLst>
                  <a:gd name="connsiteX0" fmla="*/ 256318 w 1913641"/>
                  <a:gd name="connsiteY0" fmla="*/ 1913262 h 1913262"/>
                  <a:gd name="connsiteX1" fmla="*/ 1119949 w 1913641"/>
                  <a:gd name="connsiteY1" fmla="*/ 1049631 h 1913262"/>
                  <a:gd name="connsiteX2" fmla="*/ 1858118 w 1913641"/>
                  <a:gd name="connsiteY2" fmla="*/ 793694 h 1913262"/>
                  <a:gd name="connsiteX3" fmla="*/ 1602181 w 1913641"/>
                  <a:gd name="connsiteY3" fmla="*/ 55521 h 1913262"/>
                  <a:gd name="connsiteX4" fmla="*/ 864013 w 1913641"/>
                  <a:gd name="connsiteY4" fmla="*/ 311458 h 1913262"/>
                  <a:gd name="connsiteX5" fmla="*/ 864013 w 1913641"/>
                  <a:gd name="connsiteY5" fmla="*/ 793694 h 1913262"/>
                  <a:gd name="connsiteX6" fmla="*/ 0 w 1913641"/>
                  <a:gd name="connsiteY6" fmla="*/ 1656945 h 1913262"/>
                  <a:gd name="connsiteX7" fmla="*/ 256318 w 1913641"/>
                  <a:gd name="connsiteY7" fmla="*/ 1913262 h 191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3641" h="1913262">
                    <a:moveTo>
                      <a:pt x="256318" y="1913262"/>
                    </a:moveTo>
                    <a:lnTo>
                      <a:pt x="1119949" y="1049631"/>
                    </a:lnTo>
                    <a:cubicBezTo>
                      <a:pt x="1394470" y="1182800"/>
                      <a:pt x="1724958" y="1068214"/>
                      <a:pt x="1858118" y="793694"/>
                    </a:cubicBezTo>
                    <a:cubicBezTo>
                      <a:pt x="1991287" y="519179"/>
                      <a:pt x="1876701" y="188687"/>
                      <a:pt x="1602181" y="55521"/>
                    </a:cubicBezTo>
                    <a:cubicBezTo>
                      <a:pt x="1327671" y="-77644"/>
                      <a:pt x="997182" y="36943"/>
                      <a:pt x="864013" y="311458"/>
                    </a:cubicBezTo>
                    <a:cubicBezTo>
                      <a:pt x="790156" y="463719"/>
                      <a:pt x="790156" y="641433"/>
                      <a:pt x="864013" y="793694"/>
                    </a:cubicBezTo>
                    <a:lnTo>
                      <a:pt x="0" y="1656945"/>
                    </a:lnTo>
                    <a:cubicBezTo>
                      <a:pt x="101127" y="1725106"/>
                      <a:pt x="188157" y="1812135"/>
                      <a:pt x="256318" y="1913262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5112485-018C-C924-1BA6-4E236A70F2A5}"/>
                  </a:ext>
                </a:extLst>
              </p:cNvPr>
              <p:cNvSpPr/>
              <p:nvPr/>
            </p:nvSpPr>
            <p:spPr>
              <a:xfrm>
                <a:off x="-4934354" y="2501168"/>
                <a:ext cx="1916257" cy="1919918"/>
              </a:xfrm>
              <a:custGeom>
                <a:avLst/>
                <a:gdLst>
                  <a:gd name="connsiteX0" fmla="*/ 1659844 w 1916257"/>
                  <a:gd name="connsiteY0" fmla="*/ 0 h 1919918"/>
                  <a:gd name="connsiteX1" fmla="*/ 709535 w 1916257"/>
                  <a:gd name="connsiteY1" fmla="*/ 953452 h 1919918"/>
                  <a:gd name="connsiteX2" fmla="*/ 43439 w 1916257"/>
                  <a:gd name="connsiteY2" fmla="*/ 1210380 h 1919918"/>
                  <a:gd name="connsiteX3" fmla="*/ 300368 w 1916257"/>
                  <a:gd name="connsiteY3" fmla="*/ 1876482 h 1919918"/>
                  <a:gd name="connsiteX4" fmla="*/ 966462 w 1916257"/>
                  <a:gd name="connsiteY4" fmla="*/ 1619545 h 1919918"/>
                  <a:gd name="connsiteX5" fmla="*/ 965853 w 1916257"/>
                  <a:gd name="connsiteY5" fmla="*/ 1209008 h 1919918"/>
                  <a:gd name="connsiteX6" fmla="*/ 1916257 w 1916257"/>
                  <a:gd name="connsiteY6" fmla="*/ 255556 h 1919918"/>
                  <a:gd name="connsiteX7" fmla="*/ 1659844 w 1916257"/>
                  <a:gd name="connsiteY7" fmla="*/ 0 h 191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6257" h="1919918">
                    <a:moveTo>
                      <a:pt x="1659844" y="0"/>
                    </a:moveTo>
                    <a:lnTo>
                      <a:pt x="709535" y="953452"/>
                    </a:lnTo>
                    <a:cubicBezTo>
                      <a:pt x="454649" y="840467"/>
                      <a:pt x="156428" y="955491"/>
                      <a:pt x="43439" y="1210380"/>
                    </a:cubicBezTo>
                    <a:cubicBezTo>
                      <a:pt x="-69550" y="1465269"/>
                      <a:pt x="45481" y="1763487"/>
                      <a:pt x="300368" y="1876482"/>
                    </a:cubicBezTo>
                    <a:cubicBezTo>
                      <a:pt x="555254" y="1989468"/>
                      <a:pt x="853476" y="1874434"/>
                      <a:pt x="966462" y="1619545"/>
                    </a:cubicBezTo>
                    <a:cubicBezTo>
                      <a:pt x="1024422" y="1488796"/>
                      <a:pt x="1024203" y="1339586"/>
                      <a:pt x="965853" y="1209008"/>
                    </a:cubicBezTo>
                    <a:lnTo>
                      <a:pt x="1916257" y="255556"/>
                    </a:lnTo>
                    <a:cubicBezTo>
                      <a:pt x="1815178" y="187623"/>
                      <a:pt x="1728119" y="100851"/>
                      <a:pt x="1659844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17CE836-2D4F-BE68-6D17-936E21D6D8D8}"/>
              </a:ext>
            </a:extLst>
          </p:cNvPr>
          <p:cNvGrpSpPr/>
          <p:nvPr/>
        </p:nvGrpSpPr>
        <p:grpSpPr>
          <a:xfrm>
            <a:off x="9235253" y="1927878"/>
            <a:ext cx="1105938" cy="1105928"/>
            <a:chOff x="9235253" y="1927878"/>
            <a:chExt cx="1105938" cy="1105928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0D7D598-14C4-67DB-7149-6D7D4916D8D7}"/>
                </a:ext>
              </a:extLst>
            </p:cNvPr>
            <p:cNvGrpSpPr/>
            <p:nvPr/>
          </p:nvGrpSpPr>
          <p:grpSpPr>
            <a:xfrm>
              <a:off x="9235253" y="1927878"/>
              <a:ext cx="1105938" cy="1105928"/>
              <a:chOff x="7709989" y="1883478"/>
              <a:chExt cx="665418" cy="665412"/>
            </a:xfrm>
          </p:grpSpPr>
          <p:sp>
            <p:nvSpPr>
              <p:cNvPr id="208" name="Oval 34_1">
                <a:extLst>
                  <a:ext uri="{FF2B5EF4-FFF2-40B4-BE49-F238E27FC236}">
                    <a16:creationId xmlns:a16="http://schemas.microsoft.com/office/drawing/2014/main" id="{0CB4F81D-AC34-3BC1-6BDE-D821DBEF432B}"/>
                  </a:ext>
                </a:extLst>
              </p:cNvPr>
              <p:cNvSpPr/>
              <p:nvPr/>
            </p:nvSpPr>
            <p:spPr bwMode="auto">
              <a:xfrm>
                <a:off x="7709989" y="1883478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9B1162E4-0DB7-3C2F-7728-3B6D603D8847}"/>
                  </a:ext>
                </a:extLst>
              </p:cNvPr>
              <p:cNvSpPr/>
              <p:nvPr/>
            </p:nvSpPr>
            <p:spPr bwMode="auto">
              <a:xfrm>
                <a:off x="7795471" y="1968959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563DBF67-0510-B6F4-49C8-16412065E899}"/>
                </a:ext>
              </a:extLst>
            </p:cNvPr>
            <p:cNvGrpSpPr/>
            <p:nvPr/>
          </p:nvGrpSpPr>
          <p:grpSpPr>
            <a:xfrm>
              <a:off x="9518462" y="2256584"/>
              <a:ext cx="539522" cy="448516"/>
              <a:chOff x="-7988073" y="864036"/>
              <a:chExt cx="4693204" cy="3901560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6ED6F92F-EAAF-4CA9-6DD6-81405C318214}"/>
                  </a:ext>
                </a:extLst>
              </p:cNvPr>
              <p:cNvSpPr/>
              <p:nvPr/>
            </p:nvSpPr>
            <p:spPr>
              <a:xfrm>
                <a:off x="-7988073" y="1685925"/>
                <a:ext cx="4693204" cy="3079671"/>
              </a:xfrm>
              <a:custGeom>
                <a:avLst/>
                <a:gdLst>
                  <a:gd name="connsiteX0" fmla="*/ 2815244 w 4693204"/>
                  <a:gd name="connsiteY0" fmla="*/ 1616631 h 3079671"/>
                  <a:gd name="connsiteX1" fmla="*/ 2763520 w 4693204"/>
                  <a:gd name="connsiteY1" fmla="*/ 1668355 h 3079671"/>
                  <a:gd name="connsiteX2" fmla="*/ 2763520 w 4693204"/>
                  <a:gd name="connsiteY2" fmla="*/ 2695439 h 3079671"/>
                  <a:gd name="connsiteX3" fmla="*/ 4418677 w 4693204"/>
                  <a:gd name="connsiteY3" fmla="*/ 2695439 h 3079671"/>
                  <a:gd name="connsiteX4" fmla="*/ 4426066 w 4693204"/>
                  <a:gd name="connsiteY4" fmla="*/ 2695439 h 3079671"/>
                  <a:gd name="connsiteX5" fmla="*/ 4426066 w 4693204"/>
                  <a:gd name="connsiteY5" fmla="*/ 1668355 h 3079671"/>
                  <a:gd name="connsiteX6" fmla="*/ 4374342 w 4693204"/>
                  <a:gd name="connsiteY6" fmla="*/ 1616631 h 3079671"/>
                  <a:gd name="connsiteX7" fmla="*/ 339898 w 4693204"/>
                  <a:gd name="connsiteY7" fmla="*/ 1616631 h 3079671"/>
                  <a:gd name="connsiteX8" fmla="*/ 288175 w 4693204"/>
                  <a:gd name="connsiteY8" fmla="*/ 1668355 h 3079671"/>
                  <a:gd name="connsiteX9" fmla="*/ 288175 w 4693204"/>
                  <a:gd name="connsiteY9" fmla="*/ 2695439 h 3079671"/>
                  <a:gd name="connsiteX10" fmla="*/ 1928553 w 4693204"/>
                  <a:gd name="connsiteY10" fmla="*/ 2695439 h 3079671"/>
                  <a:gd name="connsiteX11" fmla="*/ 1928553 w 4693204"/>
                  <a:gd name="connsiteY11" fmla="*/ 1675744 h 3079671"/>
                  <a:gd name="connsiteX12" fmla="*/ 1876829 w 4693204"/>
                  <a:gd name="connsiteY12" fmla="*/ 1624020 h 3079671"/>
                  <a:gd name="connsiteX13" fmla="*/ 1876829 w 4693204"/>
                  <a:gd name="connsiteY13" fmla="*/ 1616631 h 3079671"/>
                  <a:gd name="connsiteX14" fmla="*/ 2270402 w 4693204"/>
                  <a:gd name="connsiteY14" fmla="*/ 0 h 3079671"/>
                  <a:gd name="connsiteX15" fmla="*/ 2422802 w 4693204"/>
                  <a:gd name="connsiteY15" fmla="*/ 0 h 3079671"/>
                  <a:gd name="connsiteX16" fmla="*/ 2422802 w 4693204"/>
                  <a:gd name="connsiteY16" fmla="*/ 206375 h 3079671"/>
                  <a:gd name="connsiteX17" fmla="*/ 2423622 w 4693204"/>
                  <a:gd name="connsiteY17" fmla="*/ 206375 h 3079671"/>
                  <a:gd name="connsiteX18" fmla="*/ 2423622 w 4693204"/>
                  <a:gd name="connsiteY18" fmla="*/ 426988 h 3079671"/>
                  <a:gd name="connsiteX19" fmla="*/ 2608349 w 4693204"/>
                  <a:gd name="connsiteY19" fmla="*/ 611715 h 3079671"/>
                  <a:gd name="connsiteX20" fmla="*/ 3554153 w 4693204"/>
                  <a:gd name="connsiteY20" fmla="*/ 611715 h 3079671"/>
                  <a:gd name="connsiteX21" fmla="*/ 3628044 w 4693204"/>
                  <a:gd name="connsiteY21" fmla="*/ 685606 h 3079671"/>
                  <a:gd name="connsiteX22" fmla="*/ 3628044 w 4693204"/>
                  <a:gd name="connsiteY22" fmla="*/ 1468850 h 3079671"/>
                  <a:gd name="connsiteX23" fmla="*/ 4366953 w 4693204"/>
                  <a:gd name="connsiteY23" fmla="*/ 1468850 h 3079671"/>
                  <a:gd name="connsiteX24" fmla="*/ 4566458 w 4693204"/>
                  <a:gd name="connsiteY24" fmla="*/ 1668355 h 3079671"/>
                  <a:gd name="connsiteX25" fmla="*/ 4566458 w 4693204"/>
                  <a:gd name="connsiteY25" fmla="*/ 2695439 h 3079671"/>
                  <a:gd name="connsiteX26" fmla="*/ 4625571 w 4693204"/>
                  <a:gd name="connsiteY26" fmla="*/ 2695439 h 3079671"/>
                  <a:gd name="connsiteX27" fmla="*/ 4692073 w 4693204"/>
                  <a:gd name="connsiteY27" fmla="*/ 2761941 h 3079671"/>
                  <a:gd name="connsiteX28" fmla="*/ 4692073 w 4693204"/>
                  <a:gd name="connsiteY28" fmla="*/ 2769330 h 3079671"/>
                  <a:gd name="connsiteX29" fmla="*/ 4389120 w 4693204"/>
                  <a:gd name="connsiteY29" fmla="*/ 3072282 h 3079671"/>
                  <a:gd name="connsiteX30" fmla="*/ 2778298 w 4693204"/>
                  <a:gd name="connsiteY30" fmla="*/ 3072282 h 3079671"/>
                  <a:gd name="connsiteX31" fmla="*/ 2475346 w 4693204"/>
                  <a:gd name="connsiteY31" fmla="*/ 2769330 h 3079671"/>
                  <a:gd name="connsiteX32" fmla="*/ 2475346 w 4693204"/>
                  <a:gd name="connsiteY32" fmla="*/ 2761941 h 3079671"/>
                  <a:gd name="connsiteX33" fmla="*/ 2549237 w 4693204"/>
                  <a:gd name="connsiteY33" fmla="*/ 2688050 h 3079671"/>
                  <a:gd name="connsiteX34" fmla="*/ 2608349 w 4693204"/>
                  <a:gd name="connsiteY34" fmla="*/ 2688050 h 3079671"/>
                  <a:gd name="connsiteX35" fmla="*/ 2608349 w 4693204"/>
                  <a:gd name="connsiteY35" fmla="*/ 1668355 h 3079671"/>
                  <a:gd name="connsiteX36" fmla="*/ 2807855 w 4693204"/>
                  <a:gd name="connsiteY36" fmla="*/ 1468850 h 3079671"/>
                  <a:gd name="connsiteX37" fmla="*/ 3472873 w 4693204"/>
                  <a:gd name="connsiteY37" fmla="*/ 1468850 h 3079671"/>
                  <a:gd name="connsiteX38" fmla="*/ 3472873 w 4693204"/>
                  <a:gd name="connsiteY38" fmla="*/ 752108 h 3079671"/>
                  <a:gd name="connsiteX39" fmla="*/ 2600960 w 4693204"/>
                  <a:gd name="connsiteY39" fmla="*/ 752108 h 3079671"/>
                  <a:gd name="connsiteX40" fmla="*/ 2342342 w 4693204"/>
                  <a:gd name="connsiteY40" fmla="*/ 944224 h 3079671"/>
                  <a:gd name="connsiteX41" fmla="*/ 2083724 w 4693204"/>
                  <a:gd name="connsiteY41" fmla="*/ 752108 h 3079671"/>
                  <a:gd name="connsiteX42" fmla="*/ 1211811 w 4693204"/>
                  <a:gd name="connsiteY42" fmla="*/ 752108 h 3079671"/>
                  <a:gd name="connsiteX43" fmla="*/ 1211811 w 4693204"/>
                  <a:gd name="connsiteY43" fmla="*/ 1468850 h 3079671"/>
                  <a:gd name="connsiteX44" fmla="*/ 1869440 w 4693204"/>
                  <a:gd name="connsiteY44" fmla="*/ 1468850 h 3079671"/>
                  <a:gd name="connsiteX45" fmla="*/ 2068946 w 4693204"/>
                  <a:gd name="connsiteY45" fmla="*/ 1668355 h 3079671"/>
                  <a:gd name="connsiteX46" fmla="*/ 2068946 w 4693204"/>
                  <a:gd name="connsiteY46" fmla="*/ 2695439 h 3079671"/>
                  <a:gd name="connsiteX47" fmla="*/ 2135447 w 4693204"/>
                  <a:gd name="connsiteY47" fmla="*/ 2695439 h 3079671"/>
                  <a:gd name="connsiteX48" fmla="*/ 2209338 w 4693204"/>
                  <a:gd name="connsiteY48" fmla="*/ 2769330 h 3079671"/>
                  <a:gd name="connsiteX49" fmla="*/ 2209338 w 4693204"/>
                  <a:gd name="connsiteY49" fmla="*/ 2776719 h 3079671"/>
                  <a:gd name="connsiteX50" fmla="*/ 1906386 w 4693204"/>
                  <a:gd name="connsiteY50" fmla="*/ 3079671 h 3079671"/>
                  <a:gd name="connsiteX51" fmla="*/ 302953 w 4693204"/>
                  <a:gd name="connsiteY51" fmla="*/ 3079671 h 3079671"/>
                  <a:gd name="connsiteX52" fmla="*/ 0 w 4693204"/>
                  <a:gd name="connsiteY52" fmla="*/ 2784108 h 3079671"/>
                  <a:gd name="connsiteX53" fmla="*/ 0 w 4693204"/>
                  <a:gd name="connsiteY53" fmla="*/ 2776719 h 3079671"/>
                  <a:gd name="connsiteX54" fmla="*/ 73891 w 4693204"/>
                  <a:gd name="connsiteY54" fmla="*/ 2702828 h 3079671"/>
                  <a:gd name="connsiteX55" fmla="*/ 133004 w 4693204"/>
                  <a:gd name="connsiteY55" fmla="*/ 2702828 h 3079671"/>
                  <a:gd name="connsiteX56" fmla="*/ 133004 w 4693204"/>
                  <a:gd name="connsiteY56" fmla="*/ 1683133 h 3079671"/>
                  <a:gd name="connsiteX57" fmla="*/ 332509 w 4693204"/>
                  <a:gd name="connsiteY57" fmla="*/ 1483628 h 3079671"/>
                  <a:gd name="connsiteX58" fmla="*/ 1071418 w 4693204"/>
                  <a:gd name="connsiteY58" fmla="*/ 1483628 h 3079671"/>
                  <a:gd name="connsiteX59" fmla="*/ 1071418 w 4693204"/>
                  <a:gd name="connsiteY59" fmla="*/ 692995 h 3079671"/>
                  <a:gd name="connsiteX60" fmla="*/ 1145309 w 4693204"/>
                  <a:gd name="connsiteY60" fmla="*/ 619104 h 3079671"/>
                  <a:gd name="connsiteX61" fmla="*/ 2091113 w 4693204"/>
                  <a:gd name="connsiteY61" fmla="*/ 619104 h 3079671"/>
                  <a:gd name="connsiteX62" fmla="*/ 2213726 w 4693204"/>
                  <a:gd name="connsiteY62" fmla="*/ 460123 h 3079671"/>
                  <a:gd name="connsiteX63" fmla="*/ 2270402 w 4693204"/>
                  <a:gd name="connsiteY63" fmla="*/ 436631 h 307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693204" h="3079671">
                    <a:moveTo>
                      <a:pt x="2815244" y="1616631"/>
                    </a:moveTo>
                    <a:cubicBezTo>
                      <a:pt x="2785688" y="1616631"/>
                      <a:pt x="2763520" y="1638799"/>
                      <a:pt x="2763520" y="1668355"/>
                    </a:cubicBezTo>
                    <a:lnTo>
                      <a:pt x="2763520" y="2695439"/>
                    </a:lnTo>
                    <a:lnTo>
                      <a:pt x="4418677" y="2695439"/>
                    </a:lnTo>
                    <a:lnTo>
                      <a:pt x="4426066" y="2695439"/>
                    </a:lnTo>
                    <a:lnTo>
                      <a:pt x="4426066" y="1668355"/>
                    </a:lnTo>
                    <a:cubicBezTo>
                      <a:pt x="4426066" y="1638799"/>
                      <a:pt x="4403898" y="1616631"/>
                      <a:pt x="4374342" y="1616631"/>
                    </a:cubicBezTo>
                    <a:close/>
                    <a:moveTo>
                      <a:pt x="339898" y="1616631"/>
                    </a:moveTo>
                    <a:cubicBezTo>
                      <a:pt x="310342" y="1616631"/>
                      <a:pt x="288175" y="1638799"/>
                      <a:pt x="288175" y="1668355"/>
                    </a:cubicBezTo>
                    <a:lnTo>
                      <a:pt x="288175" y="2695439"/>
                    </a:lnTo>
                    <a:lnTo>
                      <a:pt x="1928553" y="2695439"/>
                    </a:lnTo>
                    <a:lnTo>
                      <a:pt x="1928553" y="1675744"/>
                    </a:lnTo>
                    <a:cubicBezTo>
                      <a:pt x="1928553" y="1646188"/>
                      <a:pt x="1906386" y="1624020"/>
                      <a:pt x="1876829" y="1624020"/>
                    </a:cubicBezTo>
                    <a:lnTo>
                      <a:pt x="1876829" y="1616631"/>
                    </a:lnTo>
                    <a:close/>
                    <a:moveTo>
                      <a:pt x="2270402" y="0"/>
                    </a:moveTo>
                    <a:lnTo>
                      <a:pt x="2422802" y="0"/>
                    </a:lnTo>
                    <a:lnTo>
                      <a:pt x="2422802" y="206375"/>
                    </a:lnTo>
                    <a:lnTo>
                      <a:pt x="2423622" y="206375"/>
                    </a:lnTo>
                    <a:lnTo>
                      <a:pt x="2423622" y="426988"/>
                    </a:lnTo>
                    <a:cubicBezTo>
                      <a:pt x="2512291" y="456544"/>
                      <a:pt x="2578793" y="523046"/>
                      <a:pt x="2608349" y="611715"/>
                    </a:cubicBezTo>
                    <a:lnTo>
                      <a:pt x="3554153" y="611715"/>
                    </a:lnTo>
                    <a:cubicBezTo>
                      <a:pt x="3591098" y="611715"/>
                      <a:pt x="3628044" y="641271"/>
                      <a:pt x="3628044" y="685606"/>
                    </a:cubicBezTo>
                    <a:lnTo>
                      <a:pt x="3628044" y="1468850"/>
                    </a:lnTo>
                    <a:lnTo>
                      <a:pt x="4366953" y="1468850"/>
                    </a:lnTo>
                    <a:cubicBezTo>
                      <a:pt x="4477789" y="1468850"/>
                      <a:pt x="4566458" y="1557519"/>
                      <a:pt x="4566458" y="1668355"/>
                    </a:cubicBezTo>
                    <a:lnTo>
                      <a:pt x="4566458" y="2695439"/>
                    </a:lnTo>
                    <a:lnTo>
                      <a:pt x="4625571" y="2695439"/>
                    </a:lnTo>
                    <a:cubicBezTo>
                      <a:pt x="4669906" y="2695439"/>
                      <a:pt x="4699462" y="2724995"/>
                      <a:pt x="4692073" y="2761941"/>
                    </a:cubicBezTo>
                    <a:lnTo>
                      <a:pt x="4692073" y="2769330"/>
                    </a:lnTo>
                    <a:cubicBezTo>
                      <a:pt x="4692073" y="2939279"/>
                      <a:pt x="4559069" y="3072282"/>
                      <a:pt x="4389120" y="3072282"/>
                    </a:cubicBezTo>
                    <a:lnTo>
                      <a:pt x="2778298" y="3072282"/>
                    </a:lnTo>
                    <a:cubicBezTo>
                      <a:pt x="2608349" y="3072282"/>
                      <a:pt x="2475346" y="2939279"/>
                      <a:pt x="2475346" y="2769330"/>
                    </a:cubicBezTo>
                    <a:lnTo>
                      <a:pt x="2475346" y="2761941"/>
                    </a:lnTo>
                    <a:cubicBezTo>
                      <a:pt x="2475346" y="2717606"/>
                      <a:pt x="2504902" y="2688050"/>
                      <a:pt x="2549237" y="2688050"/>
                    </a:cubicBezTo>
                    <a:lnTo>
                      <a:pt x="2608349" y="2688050"/>
                    </a:lnTo>
                    <a:lnTo>
                      <a:pt x="2608349" y="1668355"/>
                    </a:lnTo>
                    <a:cubicBezTo>
                      <a:pt x="2608349" y="1557519"/>
                      <a:pt x="2697018" y="1468850"/>
                      <a:pt x="2807855" y="1468850"/>
                    </a:cubicBezTo>
                    <a:lnTo>
                      <a:pt x="3472873" y="1468850"/>
                    </a:lnTo>
                    <a:lnTo>
                      <a:pt x="3472873" y="752108"/>
                    </a:lnTo>
                    <a:lnTo>
                      <a:pt x="2600960" y="752108"/>
                    </a:lnTo>
                    <a:cubicBezTo>
                      <a:pt x="2564015" y="862944"/>
                      <a:pt x="2467956" y="944224"/>
                      <a:pt x="2342342" y="944224"/>
                    </a:cubicBezTo>
                    <a:cubicBezTo>
                      <a:pt x="2216727" y="944224"/>
                      <a:pt x="2113280" y="862944"/>
                      <a:pt x="2083724" y="752108"/>
                    </a:cubicBezTo>
                    <a:lnTo>
                      <a:pt x="1211811" y="752108"/>
                    </a:lnTo>
                    <a:lnTo>
                      <a:pt x="1211811" y="1468850"/>
                    </a:lnTo>
                    <a:lnTo>
                      <a:pt x="1869440" y="1468850"/>
                    </a:lnTo>
                    <a:cubicBezTo>
                      <a:pt x="1980276" y="1468850"/>
                      <a:pt x="2068946" y="1557519"/>
                      <a:pt x="2068946" y="1668355"/>
                    </a:cubicBezTo>
                    <a:lnTo>
                      <a:pt x="2068946" y="2695439"/>
                    </a:lnTo>
                    <a:lnTo>
                      <a:pt x="2135447" y="2695439"/>
                    </a:lnTo>
                    <a:cubicBezTo>
                      <a:pt x="2179782" y="2695439"/>
                      <a:pt x="2209338" y="2724995"/>
                      <a:pt x="2209338" y="2769330"/>
                    </a:cubicBezTo>
                    <a:lnTo>
                      <a:pt x="2209338" y="2776719"/>
                    </a:lnTo>
                    <a:cubicBezTo>
                      <a:pt x="2209338" y="2946668"/>
                      <a:pt x="2076335" y="3079671"/>
                      <a:pt x="1906386" y="3079671"/>
                    </a:cubicBezTo>
                    <a:lnTo>
                      <a:pt x="302953" y="3079671"/>
                    </a:lnTo>
                    <a:cubicBezTo>
                      <a:pt x="133004" y="3079671"/>
                      <a:pt x="0" y="2946668"/>
                      <a:pt x="0" y="2784108"/>
                    </a:cubicBezTo>
                    <a:lnTo>
                      <a:pt x="0" y="2776719"/>
                    </a:lnTo>
                    <a:cubicBezTo>
                      <a:pt x="0" y="2732384"/>
                      <a:pt x="29556" y="2702828"/>
                      <a:pt x="73891" y="2702828"/>
                    </a:cubicBezTo>
                    <a:lnTo>
                      <a:pt x="133004" y="2702828"/>
                    </a:lnTo>
                    <a:lnTo>
                      <a:pt x="133004" y="1683133"/>
                    </a:lnTo>
                    <a:cubicBezTo>
                      <a:pt x="133004" y="1572297"/>
                      <a:pt x="221673" y="1483628"/>
                      <a:pt x="332509" y="1483628"/>
                    </a:cubicBezTo>
                    <a:lnTo>
                      <a:pt x="1071418" y="1483628"/>
                    </a:lnTo>
                    <a:lnTo>
                      <a:pt x="1071418" y="692995"/>
                    </a:lnTo>
                    <a:cubicBezTo>
                      <a:pt x="1071418" y="648660"/>
                      <a:pt x="1100975" y="619104"/>
                      <a:pt x="1145309" y="619104"/>
                    </a:cubicBezTo>
                    <a:lnTo>
                      <a:pt x="2091113" y="619104"/>
                    </a:lnTo>
                    <a:cubicBezTo>
                      <a:pt x="2113280" y="552602"/>
                      <a:pt x="2156229" y="494413"/>
                      <a:pt x="2213726" y="460123"/>
                    </a:cubicBezTo>
                    <a:lnTo>
                      <a:pt x="2270402" y="436631"/>
                    </a:lnTo>
                    <a:close/>
                  </a:path>
                </a:pathLst>
              </a:custGeom>
              <a:solidFill>
                <a:srgbClr val="0078D4"/>
              </a:solidFill>
              <a:ln w="15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BF3FBA0-60DF-B10D-32CD-B45FA1A9851E}"/>
                  </a:ext>
                </a:extLst>
              </p:cNvPr>
              <p:cNvSpPr/>
              <p:nvPr/>
            </p:nvSpPr>
            <p:spPr>
              <a:xfrm>
                <a:off x="-4241804" y="3768069"/>
                <a:ext cx="376843" cy="147781"/>
              </a:xfrm>
              <a:custGeom>
                <a:avLst/>
                <a:gdLst>
                  <a:gd name="connsiteX0" fmla="*/ 302953 w 376843"/>
                  <a:gd name="connsiteY0" fmla="*/ 0 h 147781"/>
                  <a:gd name="connsiteX1" fmla="*/ 73891 w 376843"/>
                  <a:gd name="connsiteY1" fmla="*/ 0 h 147781"/>
                  <a:gd name="connsiteX2" fmla="*/ 0 w 376843"/>
                  <a:gd name="connsiteY2" fmla="*/ 73891 h 147781"/>
                  <a:gd name="connsiteX3" fmla="*/ 73891 w 376843"/>
                  <a:gd name="connsiteY3" fmla="*/ 147782 h 147781"/>
                  <a:gd name="connsiteX4" fmla="*/ 302953 w 376843"/>
                  <a:gd name="connsiteY4" fmla="*/ 147782 h 147781"/>
                  <a:gd name="connsiteX5" fmla="*/ 376844 w 376843"/>
                  <a:gd name="connsiteY5" fmla="*/ 73891 h 147781"/>
                  <a:gd name="connsiteX6" fmla="*/ 302953 w 376843"/>
                  <a:gd name="connsiteY6" fmla="*/ 0 h 14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843" h="147781">
                    <a:moveTo>
                      <a:pt x="302953" y="0"/>
                    </a:moveTo>
                    <a:lnTo>
                      <a:pt x="73891" y="0"/>
                    </a:lnTo>
                    <a:cubicBezTo>
                      <a:pt x="29556" y="0"/>
                      <a:pt x="0" y="29556"/>
                      <a:pt x="0" y="73891"/>
                    </a:cubicBezTo>
                    <a:cubicBezTo>
                      <a:pt x="0" y="118225"/>
                      <a:pt x="29556" y="147782"/>
                      <a:pt x="73891" y="147782"/>
                    </a:cubicBezTo>
                    <a:lnTo>
                      <a:pt x="302953" y="147782"/>
                    </a:lnTo>
                    <a:cubicBezTo>
                      <a:pt x="347287" y="147782"/>
                      <a:pt x="376844" y="118225"/>
                      <a:pt x="376844" y="73891"/>
                    </a:cubicBezTo>
                    <a:cubicBezTo>
                      <a:pt x="376844" y="29556"/>
                      <a:pt x="339898" y="0"/>
                      <a:pt x="302953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73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3A92A76A-05C7-C9CA-5A16-C9DDD10BF063}"/>
                  </a:ext>
                </a:extLst>
              </p:cNvPr>
              <p:cNvSpPr/>
              <p:nvPr/>
            </p:nvSpPr>
            <p:spPr>
              <a:xfrm>
                <a:off x="-4928990" y="3768069"/>
                <a:ext cx="376843" cy="147781"/>
              </a:xfrm>
              <a:custGeom>
                <a:avLst/>
                <a:gdLst>
                  <a:gd name="connsiteX0" fmla="*/ 302953 w 376843"/>
                  <a:gd name="connsiteY0" fmla="*/ 0 h 147781"/>
                  <a:gd name="connsiteX1" fmla="*/ 73891 w 376843"/>
                  <a:gd name="connsiteY1" fmla="*/ 0 h 147781"/>
                  <a:gd name="connsiteX2" fmla="*/ 0 w 376843"/>
                  <a:gd name="connsiteY2" fmla="*/ 73891 h 147781"/>
                  <a:gd name="connsiteX3" fmla="*/ 73891 w 376843"/>
                  <a:gd name="connsiteY3" fmla="*/ 147782 h 147781"/>
                  <a:gd name="connsiteX4" fmla="*/ 302953 w 376843"/>
                  <a:gd name="connsiteY4" fmla="*/ 147782 h 147781"/>
                  <a:gd name="connsiteX5" fmla="*/ 376844 w 376843"/>
                  <a:gd name="connsiteY5" fmla="*/ 73891 h 147781"/>
                  <a:gd name="connsiteX6" fmla="*/ 302953 w 376843"/>
                  <a:gd name="connsiteY6" fmla="*/ 0 h 14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843" h="147781">
                    <a:moveTo>
                      <a:pt x="302953" y="0"/>
                    </a:moveTo>
                    <a:lnTo>
                      <a:pt x="73891" y="0"/>
                    </a:lnTo>
                    <a:cubicBezTo>
                      <a:pt x="29556" y="0"/>
                      <a:pt x="0" y="29556"/>
                      <a:pt x="0" y="73891"/>
                    </a:cubicBezTo>
                    <a:cubicBezTo>
                      <a:pt x="0" y="118225"/>
                      <a:pt x="29556" y="147782"/>
                      <a:pt x="73891" y="147782"/>
                    </a:cubicBezTo>
                    <a:lnTo>
                      <a:pt x="302953" y="147782"/>
                    </a:lnTo>
                    <a:cubicBezTo>
                      <a:pt x="347287" y="147782"/>
                      <a:pt x="376844" y="118225"/>
                      <a:pt x="376844" y="73891"/>
                    </a:cubicBezTo>
                    <a:cubicBezTo>
                      <a:pt x="376844" y="29556"/>
                      <a:pt x="347287" y="0"/>
                      <a:pt x="302953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73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E6FC3E52-A17E-7A2D-BE31-76B6DA54952B}"/>
                  </a:ext>
                </a:extLst>
              </p:cNvPr>
              <p:cNvSpPr/>
              <p:nvPr/>
            </p:nvSpPr>
            <p:spPr>
              <a:xfrm>
                <a:off x="-6724539" y="3768069"/>
                <a:ext cx="376843" cy="147781"/>
              </a:xfrm>
              <a:custGeom>
                <a:avLst/>
                <a:gdLst>
                  <a:gd name="connsiteX0" fmla="*/ 73891 w 376843"/>
                  <a:gd name="connsiteY0" fmla="*/ 147782 h 147781"/>
                  <a:gd name="connsiteX1" fmla="*/ 302953 w 376843"/>
                  <a:gd name="connsiteY1" fmla="*/ 147782 h 147781"/>
                  <a:gd name="connsiteX2" fmla="*/ 376844 w 376843"/>
                  <a:gd name="connsiteY2" fmla="*/ 73891 h 147781"/>
                  <a:gd name="connsiteX3" fmla="*/ 302953 w 376843"/>
                  <a:gd name="connsiteY3" fmla="*/ 0 h 147781"/>
                  <a:gd name="connsiteX4" fmla="*/ 73891 w 376843"/>
                  <a:gd name="connsiteY4" fmla="*/ 0 h 147781"/>
                  <a:gd name="connsiteX5" fmla="*/ 0 w 376843"/>
                  <a:gd name="connsiteY5" fmla="*/ 73891 h 147781"/>
                  <a:gd name="connsiteX6" fmla="*/ 73891 w 376843"/>
                  <a:gd name="connsiteY6" fmla="*/ 147782 h 14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843" h="147781">
                    <a:moveTo>
                      <a:pt x="73891" y="147782"/>
                    </a:moveTo>
                    <a:lnTo>
                      <a:pt x="302953" y="147782"/>
                    </a:lnTo>
                    <a:cubicBezTo>
                      <a:pt x="347287" y="147782"/>
                      <a:pt x="376844" y="118225"/>
                      <a:pt x="376844" y="73891"/>
                    </a:cubicBezTo>
                    <a:cubicBezTo>
                      <a:pt x="376844" y="29556"/>
                      <a:pt x="347287" y="0"/>
                      <a:pt x="302953" y="0"/>
                    </a:cubicBezTo>
                    <a:lnTo>
                      <a:pt x="73891" y="0"/>
                    </a:lnTo>
                    <a:cubicBezTo>
                      <a:pt x="29556" y="0"/>
                      <a:pt x="0" y="29556"/>
                      <a:pt x="0" y="73891"/>
                    </a:cubicBezTo>
                    <a:cubicBezTo>
                      <a:pt x="0" y="118225"/>
                      <a:pt x="29556" y="147782"/>
                      <a:pt x="73891" y="147782"/>
                    </a:cubicBezTo>
                    <a:close/>
                  </a:path>
                </a:pathLst>
              </a:custGeom>
              <a:solidFill>
                <a:srgbClr val="B85CBC"/>
              </a:solidFill>
              <a:ln w="73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91F6FFFE-9539-A615-1986-38FC3A775108}"/>
                  </a:ext>
                </a:extLst>
              </p:cNvPr>
              <p:cNvSpPr/>
              <p:nvPr/>
            </p:nvSpPr>
            <p:spPr>
              <a:xfrm>
                <a:off x="-7411724" y="3768069"/>
                <a:ext cx="376843" cy="147781"/>
              </a:xfrm>
              <a:custGeom>
                <a:avLst/>
                <a:gdLst>
                  <a:gd name="connsiteX0" fmla="*/ 73891 w 376843"/>
                  <a:gd name="connsiteY0" fmla="*/ 147782 h 147781"/>
                  <a:gd name="connsiteX1" fmla="*/ 302953 w 376843"/>
                  <a:gd name="connsiteY1" fmla="*/ 147782 h 147781"/>
                  <a:gd name="connsiteX2" fmla="*/ 376844 w 376843"/>
                  <a:gd name="connsiteY2" fmla="*/ 73891 h 147781"/>
                  <a:gd name="connsiteX3" fmla="*/ 302953 w 376843"/>
                  <a:gd name="connsiteY3" fmla="*/ 0 h 147781"/>
                  <a:gd name="connsiteX4" fmla="*/ 73891 w 376843"/>
                  <a:gd name="connsiteY4" fmla="*/ 0 h 147781"/>
                  <a:gd name="connsiteX5" fmla="*/ 0 w 376843"/>
                  <a:gd name="connsiteY5" fmla="*/ 73891 h 147781"/>
                  <a:gd name="connsiteX6" fmla="*/ 73891 w 376843"/>
                  <a:gd name="connsiteY6" fmla="*/ 147782 h 14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843" h="147781">
                    <a:moveTo>
                      <a:pt x="73891" y="147782"/>
                    </a:moveTo>
                    <a:lnTo>
                      <a:pt x="302953" y="147782"/>
                    </a:lnTo>
                    <a:cubicBezTo>
                      <a:pt x="347287" y="147782"/>
                      <a:pt x="376844" y="118225"/>
                      <a:pt x="376844" y="73891"/>
                    </a:cubicBezTo>
                    <a:cubicBezTo>
                      <a:pt x="376844" y="29556"/>
                      <a:pt x="347287" y="0"/>
                      <a:pt x="302953" y="0"/>
                    </a:cubicBezTo>
                    <a:lnTo>
                      <a:pt x="73891" y="0"/>
                    </a:lnTo>
                    <a:cubicBezTo>
                      <a:pt x="29556" y="0"/>
                      <a:pt x="0" y="29556"/>
                      <a:pt x="0" y="73891"/>
                    </a:cubicBezTo>
                    <a:cubicBezTo>
                      <a:pt x="0" y="118225"/>
                      <a:pt x="36945" y="147782"/>
                      <a:pt x="73891" y="147782"/>
                    </a:cubicBezTo>
                    <a:close/>
                  </a:path>
                </a:pathLst>
              </a:custGeom>
              <a:solidFill>
                <a:srgbClr val="B85CBC"/>
              </a:solidFill>
              <a:ln w="73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90" name="Graphic 289">
                <a:extLst>
                  <a:ext uri="{FF2B5EF4-FFF2-40B4-BE49-F238E27FC236}">
                    <a16:creationId xmlns:a16="http://schemas.microsoft.com/office/drawing/2014/main" id="{91EAED91-E38C-3399-3A07-9A2A87315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6266442" y="864036"/>
                <a:ext cx="1249942" cy="12499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77556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background&#10;&#10;Description automatically generated">
            <a:extLst>
              <a:ext uri="{FF2B5EF4-FFF2-40B4-BE49-F238E27FC236}">
                <a16:creationId xmlns:a16="http://schemas.microsoft.com/office/drawing/2014/main" id="{EF23BC23-1C12-5696-26D5-7D0382519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t="1598" r="1598" b="1598"/>
          <a:stretch/>
        </p:blipFill>
        <p:spPr>
          <a:xfrm>
            <a:off x="0" y="19308"/>
            <a:ext cx="12192000" cy="6838692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803EA45-6566-D289-32C3-5283E2A1073D}"/>
              </a:ext>
            </a:extLst>
          </p:cNvPr>
          <p:cNvSpPr/>
          <p:nvPr/>
        </p:nvSpPr>
        <p:spPr bwMode="auto">
          <a:xfrm>
            <a:off x="7685586" y="2487956"/>
            <a:ext cx="3967913" cy="3003081"/>
          </a:xfrm>
          <a:prstGeom prst="roundRect">
            <a:avLst>
              <a:gd name="adj" fmla="val 3494"/>
            </a:avLst>
          </a:pr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0" name="Rounded Rectangle 54_1">
            <a:extLst>
              <a:ext uri="{FF2B5EF4-FFF2-40B4-BE49-F238E27FC236}">
                <a16:creationId xmlns:a16="http://schemas.microsoft.com/office/drawing/2014/main" id="{73BF9A90-A9FE-EE3B-9235-663541CF0E25}"/>
              </a:ext>
            </a:extLst>
          </p:cNvPr>
          <p:cNvSpPr/>
          <p:nvPr/>
        </p:nvSpPr>
        <p:spPr bwMode="auto">
          <a:xfrm>
            <a:off x="8113121" y="2927811"/>
            <a:ext cx="3215108" cy="2096462"/>
          </a:xfrm>
          <a:prstGeom prst="roundRect">
            <a:avLst>
              <a:gd name="adj" fmla="val 3494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77800" algn="ctr" rotWithShape="0">
              <a:prstClr val="black">
                <a:alpha val="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D159C91-15D6-DED8-75F2-BD4CE8B31740}"/>
              </a:ext>
            </a:extLst>
          </p:cNvPr>
          <p:cNvSpPr/>
          <p:nvPr/>
        </p:nvSpPr>
        <p:spPr bwMode="auto">
          <a:xfrm>
            <a:off x="7574620" y="4503798"/>
            <a:ext cx="210978" cy="21097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BEC7753-02F9-8CA3-4732-E2CE6DB4F470}"/>
              </a:ext>
            </a:extLst>
          </p:cNvPr>
          <p:cNvSpPr/>
          <p:nvPr/>
        </p:nvSpPr>
        <p:spPr bwMode="auto">
          <a:xfrm>
            <a:off x="7552114" y="3363451"/>
            <a:ext cx="210978" cy="21097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66C53-BD2B-729B-70FE-0B9DA9810589}"/>
              </a:ext>
            </a:extLst>
          </p:cNvPr>
          <p:cNvGrpSpPr/>
          <p:nvPr/>
        </p:nvGrpSpPr>
        <p:grpSpPr>
          <a:xfrm>
            <a:off x="-107303" y="2801247"/>
            <a:ext cx="4604459" cy="4056753"/>
            <a:chOff x="-107303" y="2801247"/>
            <a:chExt cx="4604459" cy="405675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88B7B98-7BD2-23F3-6364-8F08D520DEAB}"/>
                </a:ext>
              </a:extLst>
            </p:cNvPr>
            <p:cNvSpPr/>
            <p:nvPr/>
          </p:nvSpPr>
          <p:spPr>
            <a:xfrm>
              <a:off x="0" y="2801247"/>
              <a:ext cx="4497156" cy="4056753"/>
            </a:xfrm>
            <a:custGeom>
              <a:avLst/>
              <a:gdLst>
                <a:gd name="connsiteX0" fmla="*/ 1683063 w 4497156"/>
                <a:gd name="connsiteY0" fmla="*/ 0 h 4056753"/>
                <a:gd name="connsiteX1" fmla="*/ 4497156 w 4497156"/>
                <a:gd name="connsiteY1" fmla="*/ 2800563 h 4056753"/>
                <a:gd name="connsiteX2" fmla="*/ 4276010 w 4497156"/>
                <a:gd name="connsiteY2" fmla="*/ 3890668 h 4056753"/>
                <a:gd name="connsiteX3" fmla="*/ 4195616 w 4497156"/>
                <a:gd name="connsiteY3" fmla="*/ 4056753 h 4056753"/>
                <a:gd name="connsiteX4" fmla="*/ 0 w 4497156"/>
                <a:gd name="connsiteY4" fmla="*/ 4056753 h 4056753"/>
                <a:gd name="connsiteX5" fmla="*/ 0 w 4497156"/>
                <a:gd name="connsiteY5" fmla="*/ 559913 h 4056753"/>
                <a:gd name="connsiteX6" fmla="*/ 109678 w 4497156"/>
                <a:gd name="connsiteY6" fmla="*/ 478292 h 4056753"/>
                <a:gd name="connsiteX7" fmla="*/ 1683063 w 4497156"/>
                <a:gd name="connsiteY7" fmla="*/ 0 h 405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156" h="4056753">
                  <a:moveTo>
                    <a:pt x="1683063" y="0"/>
                  </a:moveTo>
                  <a:cubicBezTo>
                    <a:pt x="3237243" y="0"/>
                    <a:pt x="4497156" y="1253855"/>
                    <a:pt x="4497156" y="2800563"/>
                  </a:cubicBezTo>
                  <a:cubicBezTo>
                    <a:pt x="4497156" y="3187240"/>
                    <a:pt x="4418411" y="3555614"/>
                    <a:pt x="4276010" y="3890668"/>
                  </a:cubicBezTo>
                  <a:lnTo>
                    <a:pt x="4195616" y="4056753"/>
                  </a:lnTo>
                  <a:lnTo>
                    <a:pt x="0" y="4056753"/>
                  </a:lnTo>
                  <a:lnTo>
                    <a:pt x="0" y="559913"/>
                  </a:lnTo>
                  <a:lnTo>
                    <a:pt x="109678" y="478292"/>
                  </a:lnTo>
                  <a:cubicBezTo>
                    <a:pt x="558810" y="176324"/>
                    <a:pt x="1100246" y="0"/>
                    <a:pt x="1683063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078D4"/>
                </a:gs>
              </a:gsLst>
              <a:lin ang="138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114300" algn="ctr" rotWithShape="0">
                <a:prstClr val="black">
                  <a:alpha val="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55E1A28-A4B0-8920-B3F4-7CF32EDDBA1A}"/>
                </a:ext>
              </a:extLst>
            </p:cNvPr>
            <p:cNvSpPr/>
            <p:nvPr/>
          </p:nvSpPr>
          <p:spPr>
            <a:xfrm>
              <a:off x="438079" y="3348243"/>
              <a:ext cx="39714" cy="24585"/>
            </a:xfrm>
            <a:custGeom>
              <a:avLst/>
              <a:gdLst>
                <a:gd name="connsiteX0" fmla="*/ 30749 w 32027"/>
                <a:gd name="connsiteY0" fmla="*/ 0 h 19826"/>
                <a:gd name="connsiteX1" fmla="*/ 27736 w 32027"/>
                <a:gd name="connsiteY1" fmla="*/ 545 h 19826"/>
                <a:gd name="connsiteX2" fmla="*/ 14862 w 32027"/>
                <a:gd name="connsiteY2" fmla="*/ 6815 h 19826"/>
                <a:gd name="connsiteX3" fmla="*/ 1167 w 32027"/>
                <a:gd name="connsiteY3" fmla="*/ 17991 h 19826"/>
                <a:gd name="connsiteX4" fmla="*/ 71 w 32027"/>
                <a:gd name="connsiteY4" fmla="*/ 19626 h 19826"/>
                <a:gd name="connsiteX5" fmla="*/ 23901 w 32027"/>
                <a:gd name="connsiteY5" fmla="*/ 9813 h 19826"/>
                <a:gd name="connsiteX6" fmla="*/ 30749 w 32027"/>
                <a:gd name="connsiteY6" fmla="*/ 273 h 1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27" h="19826">
                  <a:moveTo>
                    <a:pt x="30749" y="0"/>
                  </a:moveTo>
                  <a:cubicBezTo>
                    <a:pt x="30749" y="0"/>
                    <a:pt x="29105" y="0"/>
                    <a:pt x="27736" y="545"/>
                  </a:cubicBezTo>
                  <a:cubicBezTo>
                    <a:pt x="23079" y="2453"/>
                    <a:pt x="15958" y="5997"/>
                    <a:pt x="14862" y="6815"/>
                  </a:cubicBezTo>
                  <a:cubicBezTo>
                    <a:pt x="13766" y="7632"/>
                    <a:pt x="1167" y="17991"/>
                    <a:pt x="1167" y="17991"/>
                  </a:cubicBezTo>
                  <a:cubicBezTo>
                    <a:pt x="345" y="18536"/>
                    <a:pt x="-203" y="19354"/>
                    <a:pt x="71" y="19626"/>
                  </a:cubicBezTo>
                  <a:cubicBezTo>
                    <a:pt x="71" y="19626"/>
                    <a:pt x="6097" y="22080"/>
                    <a:pt x="23901" y="9813"/>
                  </a:cubicBezTo>
                  <a:cubicBezTo>
                    <a:pt x="33762" y="2998"/>
                    <a:pt x="32666" y="545"/>
                    <a:pt x="30749" y="27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7C38ED6-D99B-32D0-5947-2A215903F608}"/>
                </a:ext>
              </a:extLst>
            </p:cNvPr>
            <p:cNvSpPr/>
            <p:nvPr/>
          </p:nvSpPr>
          <p:spPr>
            <a:xfrm>
              <a:off x="422051" y="3333708"/>
              <a:ext cx="18154" cy="9866"/>
            </a:xfrm>
            <a:custGeom>
              <a:avLst/>
              <a:gdLst>
                <a:gd name="connsiteX0" fmla="*/ 14641 w 14640"/>
                <a:gd name="connsiteY0" fmla="*/ 545 h 7956"/>
                <a:gd name="connsiteX1" fmla="*/ 13271 w 14640"/>
                <a:gd name="connsiteY1" fmla="*/ 545 h 7956"/>
                <a:gd name="connsiteX2" fmla="*/ 2315 w 14640"/>
                <a:gd name="connsiteY2" fmla="*/ 5452 h 7956"/>
                <a:gd name="connsiteX3" fmla="*/ 124 w 14640"/>
                <a:gd name="connsiteY3" fmla="*/ 7905 h 7956"/>
                <a:gd name="connsiteX4" fmla="*/ 6424 w 14640"/>
                <a:gd name="connsiteY4" fmla="*/ 5724 h 7956"/>
                <a:gd name="connsiteX5" fmla="*/ 14641 w 14640"/>
                <a:gd name="connsiteY5" fmla="*/ 0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40" h="7956">
                  <a:moveTo>
                    <a:pt x="14641" y="545"/>
                  </a:moveTo>
                  <a:cubicBezTo>
                    <a:pt x="14641" y="545"/>
                    <a:pt x="13819" y="545"/>
                    <a:pt x="13271" y="545"/>
                  </a:cubicBezTo>
                  <a:cubicBezTo>
                    <a:pt x="10258" y="1636"/>
                    <a:pt x="3411" y="4907"/>
                    <a:pt x="2315" y="5452"/>
                  </a:cubicBezTo>
                  <a:cubicBezTo>
                    <a:pt x="945" y="6269"/>
                    <a:pt x="-424" y="7632"/>
                    <a:pt x="124" y="7905"/>
                  </a:cubicBezTo>
                  <a:cubicBezTo>
                    <a:pt x="672" y="8178"/>
                    <a:pt x="3684" y="7360"/>
                    <a:pt x="6424" y="5724"/>
                  </a:cubicBezTo>
                  <a:cubicBezTo>
                    <a:pt x="7519" y="5179"/>
                    <a:pt x="14367" y="818"/>
                    <a:pt x="14641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5E9ABBC-4737-4C52-25C5-FC87F3DD9A90}"/>
                </a:ext>
              </a:extLst>
            </p:cNvPr>
            <p:cNvSpPr/>
            <p:nvPr/>
          </p:nvSpPr>
          <p:spPr>
            <a:xfrm>
              <a:off x="468397" y="3286724"/>
              <a:ext cx="78119" cy="33463"/>
            </a:xfrm>
            <a:custGeom>
              <a:avLst/>
              <a:gdLst>
                <a:gd name="connsiteX0" fmla="*/ 29856 w 62998"/>
                <a:gd name="connsiteY0" fmla="*/ 14992 h 26986"/>
                <a:gd name="connsiteX1" fmla="*/ 40264 w 62998"/>
                <a:gd name="connsiteY1" fmla="*/ 11721 h 26986"/>
                <a:gd name="connsiteX2" fmla="*/ 52864 w 62998"/>
                <a:gd name="connsiteY2" fmla="*/ 5724 h 26986"/>
                <a:gd name="connsiteX3" fmla="*/ 62998 w 62998"/>
                <a:gd name="connsiteY3" fmla="*/ 0 h 26986"/>
                <a:gd name="connsiteX4" fmla="*/ 61081 w 62998"/>
                <a:gd name="connsiteY4" fmla="*/ 0 h 26986"/>
                <a:gd name="connsiteX5" fmla="*/ 0 w 62998"/>
                <a:gd name="connsiteY5" fmla="*/ 26986 h 26986"/>
                <a:gd name="connsiteX6" fmla="*/ 16160 w 62998"/>
                <a:gd name="connsiteY6" fmla="*/ 20717 h 26986"/>
                <a:gd name="connsiteX7" fmla="*/ 30129 w 62998"/>
                <a:gd name="connsiteY7" fmla="*/ 14992 h 2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98" h="26986">
                  <a:moveTo>
                    <a:pt x="29856" y="14992"/>
                  </a:moveTo>
                  <a:cubicBezTo>
                    <a:pt x="33326" y="14264"/>
                    <a:pt x="36794" y="13174"/>
                    <a:pt x="40264" y="11721"/>
                  </a:cubicBezTo>
                  <a:cubicBezTo>
                    <a:pt x="40264" y="11721"/>
                    <a:pt x="45468" y="9541"/>
                    <a:pt x="52864" y="5724"/>
                  </a:cubicBezTo>
                  <a:cubicBezTo>
                    <a:pt x="52864" y="5724"/>
                    <a:pt x="61628" y="1090"/>
                    <a:pt x="62998" y="0"/>
                  </a:cubicBezTo>
                  <a:cubicBezTo>
                    <a:pt x="62998" y="0"/>
                    <a:pt x="62360" y="0"/>
                    <a:pt x="61081" y="0"/>
                  </a:cubicBezTo>
                  <a:cubicBezTo>
                    <a:pt x="61081" y="0"/>
                    <a:pt x="29034" y="11449"/>
                    <a:pt x="0" y="26986"/>
                  </a:cubicBezTo>
                  <a:lnTo>
                    <a:pt x="16160" y="20717"/>
                  </a:lnTo>
                  <a:cubicBezTo>
                    <a:pt x="20817" y="18808"/>
                    <a:pt x="25199" y="16083"/>
                    <a:pt x="30129" y="1499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99489E8-6694-60E4-CAB4-985D8F37F5AA}"/>
                </a:ext>
              </a:extLst>
            </p:cNvPr>
            <p:cNvSpPr/>
            <p:nvPr/>
          </p:nvSpPr>
          <p:spPr>
            <a:xfrm>
              <a:off x="411336" y="3313089"/>
              <a:ext cx="85252" cy="41929"/>
            </a:xfrm>
            <a:custGeom>
              <a:avLst/>
              <a:gdLst>
                <a:gd name="connsiteX0" fmla="*/ 42181 w 68750"/>
                <a:gd name="connsiteY0" fmla="*/ 12812 h 33813"/>
                <a:gd name="connsiteX1" fmla="*/ 41634 w 68750"/>
                <a:gd name="connsiteY1" fmla="*/ 12812 h 33813"/>
                <a:gd name="connsiteX2" fmla="*/ 54507 w 68750"/>
                <a:gd name="connsiteY2" fmla="*/ 6815 h 33813"/>
                <a:gd name="connsiteX3" fmla="*/ 67106 w 68750"/>
                <a:gd name="connsiteY3" fmla="*/ 1090 h 33813"/>
                <a:gd name="connsiteX4" fmla="*/ 68750 w 68750"/>
                <a:gd name="connsiteY4" fmla="*/ 0 h 33813"/>
                <a:gd name="connsiteX5" fmla="*/ 66285 w 68750"/>
                <a:gd name="connsiteY5" fmla="*/ 545 h 33813"/>
                <a:gd name="connsiteX6" fmla="*/ 0 w 68750"/>
                <a:gd name="connsiteY6" fmla="*/ 33801 h 33813"/>
                <a:gd name="connsiteX7" fmla="*/ 41907 w 68750"/>
                <a:gd name="connsiteY7" fmla="*/ 14720 h 33813"/>
                <a:gd name="connsiteX8" fmla="*/ 42181 w 68750"/>
                <a:gd name="connsiteY8" fmla="*/ 12812 h 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750" h="33813">
                  <a:moveTo>
                    <a:pt x="42181" y="12812"/>
                  </a:moveTo>
                  <a:cubicBezTo>
                    <a:pt x="42181" y="12812"/>
                    <a:pt x="41907" y="12812"/>
                    <a:pt x="41634" y="12812"/>
                  </a:cubicBezTo>
                  <a:cubicBezTo>
                    <a:pt x="42181" y="12266"/>
                    <a:pt x="42729" y="11994"/>
                    <a:pt x="54507" y="6815"/>
                  </a:cubicBezTo>
                  <a:cubicBezTo>
                    <a:pt x="58615" y="5179"/>
                    <a:pt x="64094" y="2726"/>
                    <a:pt x="67106" y="1090"/>
                  </a:cubicBezTo>
                  <a:cubicBezTo>
                    <a:pt x="67654" y="818"/>
                    <a:pt x="68202" y="273"/>
                    <a:pt x="68750" y="0"/>
                  </a:cubicBezTo>
                  <a:cubicBezTo>
                    <a:pt x="67928" y="0"/>
                    <a:pt x="67106" y="0"/>
                    <a:pt x="66285" y="545"/>
                  </a:cubicBezTo>
                  <a:cubicBezTo>
                    <a:pt x="31499" y="11721"/>
                    <a:pt x="4383" y="29712"/>
                    <a:pt x="0" y="33801"/>
                  </a:cubicBezTo>
                  <a:cubicBezTo>
                    <a:pt x="2739" y="34346"/>
                    <a:pt x="39990" y="16355"/>
                    <a:pt x="41907" y="14720"/>
                  </a:cubicBezTo>
                  <a:cubicBezTo>
                    <a:pt x="41907" y="14175"/>
                    <a:pt x="41907" y="13357"/>
                    <a:pt x="42181" y="1281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1C1AFF8-FBA4-9F90-148A-EFB6B95E65D0}"/>
                </a:ext>
              </a:extLst>
            </p:cNvPr>
            <p:cNvSpPr/>
            <p:nvPr/>
          </p:nvSpPr>
          <p:spPr>
            <a:xfrm>
              <a:off x="494549" y="3310385"/>
              <a:ext cx="28531" cy="21294"/>
            </a:xfrm>
            <a:custGeom>
              <a:avLst/>
              <a:gdLst>
                <a:gd name="connsiteX0" fmla="*/ 10135 w 23008"/>
                <a:gd name="connsiteY0" fmla="*/ 11721 h 17172"/>
                <a:gd name="connsiteX1" fmla="*/ 12326 w 23008"/>
                <a:gd name="connsiteY1" fmla="*/ 10358 h 17172"/>
                <a:gd name="connsiteX2" fmla="*/ 15613 w 23008"/>
                <a:gd name="connsiteY2" fmla="*/ 7087 h 17172"/>
                <a:gd name="connsiteX3" fmla="*/ 21912 w 23008"/>
                <a:gd name="connsiteY3" fmla="*/ 1635 h 17172"/>
                <a:gd name="connsiteX4" fmla="*/ 23008 w 23008"/>
                <a:gd name="connsiteY4" fmla="*/ 0 h 17172"/>
                <a:gd name="connsiteX5" fmla="*/ 21912 w 23008"/>
                <a:gd name="connsiteY5" fmla="*/ 0 h 17172"/>
                <a:gd name="connsiteX6" fmla="*/ 1918 w 23008"/>
                <a:gd name="connsiteY6" fmla="*/ 12266 h 17172"/>
                <a:gd name="connsiteX7" fmla="*/ 1918 w 23008"/>
                <a:gd name="connsiteY7" fmla="*/ 12266 h 17172"/>
                <a:gd name="connsiteX8" fmla="*/ 0 w 23008"/>
                <a:gd name="connsiteY8" fmla="*/ 17173 h 17172"/>
                <a:gd name="connsiteX9" fmla="*/ 10135 w 23008"/>
                <a:gd name="connsiteY9" fmla="*/ 11721 h 1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08" h="17172">
                  <a:moveTo>
                    <a:pt x="10135" y="11721"/>
                  </a:moveTo>
                  <a:cubicBezTo>
                    <a:pt x="10135" y="11721"/>
                    <a:pt x="11504" y="10903"/>
                    <a:pt x="12326" y="10358"/>
                  </a:cubicBezTo>
                  <a:cubicBezTo>
                    <a:pt x="13421" y="9268"/>
                    <a:pt x="14517" y="8178"/>
                    <a:pt x="15613" y="7087"/>
                  </a:cubicBezTo>
                  <a:cubicBezTo>
                    <a:pt x="17804" y="5179"/>
                    <a:pt x="19995" y="3544"/>
                    <a:pt x="21912" y="1635"/>
                  </a:cubicBezTo>
                  <a:cubicBezTo>
                    <a:pt x="23008" y="545"/>
                    <a:pt x="23008" y="273"/>
                    <a:pt x="23008" y="0"/>
                  </a:cubicBezTo>
                  <a:cubicBezTo>
                    <a:pt x="23008" y="0"/>
                    <a:pt x="23008" y="0"/>
                    <a:pt x="21912" y="0"/>
                  </a:cubicBezTo>
                  <a:cubicBezTo>
                    <a:pt x="14791" y="2181"/>
                    <a:pt x="2739" y="11176"/>
                    <a:pt x="1918" y="12266"/>
                  </a:cubicBezTo>
                  <a:cubicBezTo>
                    <a:pt x="1918" y="12266"/>
                    <a:pt x="1918" y="12266"/>
                    <a:pt x="1918" y="12266"/>
                  </a:cubicBezTo>
                  <a:cubicBezTo>
                    <a:pt x="1918" y="12266"/>
                    <a:pt x="1279" y="13902"/>
                    <a:pt x="0" y="17173"/>
                  </a:cubicBezTo>
                  <a:cubicBezTo>
                    <a:pt x="0" y="17173"/>
                    <a:pt x="10135" y="11721"/>
                    <a:pt x="10135" y="1172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C04DB5E-F816-2302-465F-CFFCFCBFCD97}"/>
                </a:ext>
              </a:extLst>
            </p:cNvPr>
            <p:cNvSpPr/>
            <p:nvPr/>
          </p:nvSpPr>
          <p:spPr>
            <a:xfrm>
              <a:off x="366162" y="3403677"/>
              <a:ext cx="33652" cy="18590"/>
            </a:xfrm>
            <a:custGeom>
              <a:avLst/>
              <a:gdLst>
                <a:gd name="connsiteX0" fmla="*/ 26843 w 27138"/>
                <a:gd name="connsiteY0" fmla="*/ 273 h 14992"/>
                <a:gd name="connsiteX1" fmla="*/ 24651 w 27138"/>
                <a:gd name="connsiteY1" fmla="*/ 545 h 14992"/>
                <a:gd name="connsiteX2" fmla="*/ 18625 w 27138"/>
                <a:gd name="connsiteY2" fmla="*/ 2726 h 14992"/>
                <a:gd name="connsiteX3" fmla="*/ 0 w 27138"/>
                <a:gd name="connsiteY3" fmla="*/ 14992 h 14992"/>
                <a:gd name="connsiteX4" fmla="*/ 0 w 27138"/>
                <a:gd name="connsiteY4" fmla="*/ 14992 h 14992"/>
                <a:gd name="connsiteX5" fmla="*/ 23556 w 27138"/>
                <a:gd name="connsiteY5" fmla="*/ 4089 h 14992"/>
                <a:gd name="connsiteX6" fmla="*/ 26569 w 27138"/>
                <a:gd name="connsiteY6" fmla="*/ 0 h 1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8" h="14992">
                  <a:moveTo>
                    <a:pt x="26843" y="273"/>
                  </a:moveTo>
                  <a:cubicBezTo>
                    <a:pt x="26843" y="273"/>
                    <a:pt x="25473" y="273"/>
                    <a:pt x="24651" y="545"/>
                  </a:cubicBezTo>
                  <a:cubicBezTo>
                    <a:pt x="21638" y="1363"/>
                    <a:pt x="18625" y="2726"/>
                    <a:pt x="18625" y="2726"/>
                  </a:cubicBezTo>
                  <a:cubicBezTo>
                    <a:pt x="10408" y="6815"/>
                    <a:pt x="822" y="13902"/>
                    <a:pt x="0" y="14992"/>
                  </a:cubicBezTo>
                  <a:cubicBezTo>
                    <a:pt x="0" y="14992"/>
                    <a:pt x="0" y="14992"/>
                    <a:pt x="0" y="14992"/>
                  </a:cubicBezTo>
                  <a:cubicBezTo>
                    <a:pt x="1370" y="14992"/>
                    <a:pt x="16982" y="8723"/>
                    <a:pt x="23556" y="4089"/>
                  </a:cubicBezTo>
                  <a:cubicBezTo>
                    <a:pt x="26021" y="2453"/>
                    <a:pt x="28212" y="273"/>
                    <a:pt x="26569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83266CE-BE49-9C0C-9DBE-074411B24C59}"/>
                </a:ext>
              </a:extLst>
            </p:cNvPr>
            <p:cNvSpPr/>
            <p:nvPr/>
          </p:nvSpPr>
          <p:spPr>
            <a:xfrm>
              <a:off x="276060" y="3447093"/>
              <a:ext cx="142747" cy="110685"/>
            </a:xfrm>
            <a:custGeom>
              <a:avLst/>
              <a:gdLst>
                <a:gd name="connsiteX0" fmla="*/ 115116 w 115116"/>
                <a:gd name="connsiteY0" fmla="*/ 698 h 89260"/>
                <a:gd name="connsiteX1" fmla="*/ 108817 w 115116"/>
                <a:gd name="connsiteY1" fmla="*/ 153 h 89260"/>
                <a:gd name="connsiteX2" fmla="*/ 106352 w 115116"/>
                <a:gd name="connsiteY2" fmla="*/ 698 h 89260"/>
                <a:gd name="connsiteX3" fmla="*/ 83617 w 115116"/>
                <a:gd name="connsiteY3" fmla="*/ 5332 h 89260"/>
                <a:gd name="connsiteX4" fmla="*/ 40067 w 115116"/>
                <a:gd name="connsiteY4" fmla="*/ 27411 h 89260"/>
                <a:gd name="connsiteX5" fmla="*/ 40067 w 115116"/>
                <a:gd name="connsiteY5" fmla="*/ 27957 h 89260"/>
                <a:gd name="connsiteX6" fmla="*/ 47462 w 115116"/>
                <a:gd name="connsiteY6" fmla="*/ 29047 h 89260"/>
                <a:gd name="connsiteX7" fmla="*/ 49379 w 115116"/>
                <a:gd name="connsiteY7" fmla="*/ 34226 h 89260"/>
                <a:gd name="connsiteX8" fmla="*/ 22811 w 115116"/>
                <a:gd name="connsiteY8" fmla="*/ 53852 h 89260"/>
                <a:gd name="connsiteX9" fmla="*/ 18976 w 115116"/>
                <a:gd name="connsiteY9" fmla="*/ 54943 h 89260"/>
                <a:gd name="connsiteX10" fmla="*/ 24728 w 115116"/>
                <a:gd name="connsiteY10" fmla="*/ 42131 h 89260"/>
                <a:gd name="connsiteX11" fmla="*/ 351 w 115116"/>
                <a:gd name="connsiteY11" fmla="*/ 57669 h 89260"/>
                <a:gd name="connsiteX12" fmla="*/ 77 w 115116"/>
                <a:gd name="connsiteY12" fmla="*/ 59577 h 89260"/>
                <a:gd name="connsiteX13" fmla="*/ 4459 w 115116"/>
                <a:gd name="connsiteY13" fmla="*/ 72116 h 89260"/>
                <a:gd name="connsiteX14" fmla="*/ 5829 w 115116"/>
                <a:gd name="connsiteY14" fmla="*/ 77295 h 89260"/>
                <a:gd name="connsiteX15" fmla="*/ 4185 w 115116"/>
                <a:gd name="connsiteY15" fmla="*/ 86835 h 89260"/>
                <a:gd name="connsiteX16" fmla="*/ 5007 w 115116"/>
                <a:gd name="connsiteY16" fmla="*/ 88471 h 89260"/>
                <a:gd name="connsiteX17" fmla="*/ 74853 w 115116"/>
                <a:gd name="connsiteY17" fmla="*/ 51126 h 89260"/>
                <a:gd name="connsiteX18" fmla="*/ 80878 w 115116"/>
                <a:gd name="connsiteY18" fmla="*/ 30682 h 89260"/>
                <a:gd name="connsiteX19" fmla="*/ 62801 w 115116"/>
                <a:gd name="connsiteY19" fmla="*/ 35316 h 89260"/>
                <a:gd name="connsiteX20" fmla="*/ 99778 w 115116"/>
                <a:gd name="connsiteY20" fmla="*/ 14055 h 89260"/>
                <a:gd name="connsiteX21" fmla="*/ 114842 w 115116"/>
                <a:gd name="connsiteY21" fmla="*/ 425 h 8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5116" h="89260">
                  <a:moveTo>
                    <a:pt x="115116" y="698"/>
                  </a:moveTo>
                  <a:cubicBezTo>
                    <a:pt x="115116" y="698"/>
                    <a:pt x="113473" y="-393"/>
                    <a:pt x="108817" y="153"/>
                  </a:cubicBezTo>
                  <a:cubicBezTo>
                    <a:pt x="107995" y="153"/>
                    <a:pt x="106899" y="425"/>
                    <a:pt x="106352" y="698"/>
                  </a:cubicBezTo>
                  <a:cubicBezTo>
                    <a:pt x="98682" y="2333"/>
                    <a:pt x="91287" y="3696"/>
                    <a:pt x="83617" y="5332"/>
                  </a:cubicBezTo>
                  <a:cubicBezTo>
                    <a:pt x="74305" y="7513"/>
                    <a:pt x="44175" y="21687"/>
                    <a:pt x="40067" y="27411"/>
                  </a:cubicBezTo>
                  <a:cubicBezTo>
                    <a:pt x="40067" y="27411"/>
                    <a:pt x="40067" y="27957"/>
                    <a:pt x="40067" y="27957"/>
                  </a:cubicBezTo>
                  <a:cubicBezTo>
                    <a:pt x="42532" y="28774"/>
                    <a:pt x="45271" y="27411"/>
                    <a:pt x="47462" y="29047"/>
                  </a:cubicBezTo>
                  <a:cubicBezTo>
                    <a:pt x="51023" y="31500"/>
                    <a:pt x="49927" y="33136"/>
                    <a:pt x="49379" y="34226"/>
                  </a:cubicBezTo>
                  <a:cubicBezTo>
                    <a:pt x="48010" y="36407"/>
                    <a:pt x="28015" y="51126"/>
                    <a:pt x="22811" y="53852"/>
                  </a:cubicBezTo>
                  <a:cubicBezTo>
                    <a:pt x="20619" y="54943"/>
                    <a:pt x="20346" y="54943"/>
                    <a:pt x="18976" y="54943"/>
                  </a:cubicBezTo>
                  <a:cubicBezTo>
                    <a:pt x="17607" y="49218"/>
                    <a:pt x="24454" y="47310"/>
                    <a:pt x="24728" y="42131"/>
                  </a:cubicBezTo>
                  <a:cubicBezTo>
                    <a:pt x="20893" y="42676"/>
                    <a:pt x="2542" y="52489"/>
                    <a:pt x="351" y="57669"/>
                  </a:cubicBezTo>
                  <a:cubicBezTo>
                    <a:pt x="351" y="58214"/>
                    <a:pt x="-197" y="59032"/>
                    <a:pt x="77" y="59577"/>
                  </a:cubicBezTo>
                  <a:cubicBezTo>
                    <a:pt x="1172" y="63938"/>
                    <a:pt x="3637" y="67754"/>
                    <a:pt x="4459" y="72116"/>
                  </a:cubicBezTo>
                  <a:cubicBezTo>
                    <a:pt x="4733" y="73751"/>
                    <a:pt x="5829" y="75387"/>
                    <a:pt x="5829" y="77295"/>
                  </a:cubicBezTo>
                  <a:cubicBezTo>
                    <a:pt x="5829" y="80566"/>
                    <a:pt x="3637" y="83564"/>
                    <a:pt x="4185" y="86835"/>
                  </a:cubicBezTo>
                  <a:cubicBezTo>
                    <a:pt x="4185" y="87381"/>
                    <a:pt x="4459" y="88198"/>
                    <a:pt x="5007" y="88471"/>
                  </a:cubicBezTo>
                  <a:cubicBezTo>
                    <a:pt x="10759" y="94468"/>
                    <a:pt x="61157" y="64756"/>
                    <a:pt x="74853" y="51126"/>
                  </a:cubicBezTo>
                  <a:cubicBezTo>
                    <a:pt x="77865" y="48128"/>
                    <a:pt x="86630" y="30682"/>
                    <a:pt x="80878" y="30682"/>
                  </a:cubicBezTo>
                  <a:cubicBezTo>
                    <a:pt x="74579" y="30682"/>
                    <a:pt x="69101" y="33953"/>
                    <a:pt x="62801" y="35316"/>
                  </a:cubicBezTo>
                  <a:cubicBezTo>
                    <a:pt x="74579" y="27411"/>
                    <a:pt x="88000" y="21960"/>
                    <a:pt x="99778" y="14055"/>
                  </a:cubicBezTo>
                  <a:cubicBezTo>
                    <a:pt x="99778" y="14055"/>
                    <a:pt x="114842" y="1243"/>
                    <a:pt x="114842" y="42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CD8A5E1-2CA5-84E1-70CB-CF38F7C05A5D}"/>
                </a:ext>
              </a:extLst>
            </p:cNvPr>
            <p:cNvSpPr/>
            <p:nvPr/>
          </p:nvSpPr>
          <p:spPr>
            <a:xfrm>
              <a:off x="206528" y="3361425"/>
              <a:ext cx="180013" cy="101066"/>
            </a:xfrm>
            <a:custGeom>
              <a:avLst/>
              <a:gdLst>
                <a:gd name="connsiteX0" fmla="*/ 26295 w 145169"/>
                <a:gd name="connsiteY0" fmla="*/ 67602 h 81503"/>
                <a:gd name="connsiteX1" fmla="*/ 88471 w 145169"/>
                <a:gd name="connsiteY1" fmla="*/ 31893 h 81503"/>
                <a:gd name="connsiteX2" fmla="*/ 65737 w 145169"/>
                <a:gd name="connsiteY2" fmla="*/ 46612 h 81503"/>
                <a:gd name="connsiteX3" fmla="*/ 139417 w 145169"/>
                <a:gd name="connsiteY3" fmla="*/ 4907 h 81503"/>
                <a:gd name="connsiteX4" fmla="*/ 145169 w 145169"/>
                <a:gd name="connsiteY4" fmla="*/ 0 h 81503"/>
                <a:gd name="connsiteX5" fmla="*/ 142430 w 145169"/>
                <a:gd name="connsiteY5" fmla="*/ 545 h 81503"/>
                <a:gd name="connsiteX6" fmla="*/ 0 w 145169"/>
                <a:gd name="connsiteY6" fmla="*/ 81504 h 81503"/>
                <a:gd name="connsiteX7" fmla="*/ 27390 w 145169"/>
                <a:gd name="connsiteY7" fmla="*/ 66511 h 81503"/>
                <a:gd name="connsiteX8" fmla="*/ 26295 w 145169"/>
                <a:gd name="connsiteY8" fmla="*/ 67602 h 8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169" h="81503">
                  <a:moveTo>
                    <a:pt x="26295" y="67602"/>
                  </a:moveTo>
                  <a:cubicBezTo>
                    <a:pt x="48207" y="57788"/>
                    <a:pt x="66833" y="42251"/>
                    <a:pt x="88471" y="31893"/>
                  </a:cubicBezTo>
                  <a:cubicBezTo>
                    <a:pt x="74045" y="40978"/>
                    <a:pt x="66468" y="45885"/>
                    <a:pt x="65737" y="46612"/>
                  </a:cubicBezTo>
                  <a:lnTo>
                    <a:pt x="139417" y="4907"/>
                  </a:lnTo>
                  <a:cubicBezTo>
                    <a:pt x="140787" y="4089"/>
                    <a:pt x="142978" y="2726"/>
                    <a:pt x="145169" y="0"/>
                  </a:cubicBezTo>
                  <a:cubicBezTo>
                    <a:pt x="144347" y="0"/>
                    <a:pt x="143252" y="0"/>
                    <a:pt x="142430" y="545"/>
                  </a:cubicBezTo>
                  <a:cubicBezTo>
                    <a:pt x="126544" y="7632"/>
                    <a:pt x="22460" y="63240"/>
                    <a:pt x="0" y="81504"/>
                  </a:cubicBezTo>
                  <a:cubicBezTo>
                    <a:pt x="11230" y="80141"/>
                    <a:pt x="18078" y="71145"/>
                    <a:pt x="27390" y="66511"/>
                  </a:cubicBezTo>
                  <a:cubicBezTo>
                    <a:pt x="27116" y="66784"/>
                    <a:pt x="26569" y="67329"/>
                    <a:pt x="26295" y="6760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5110119-A109-DB00-C072-46420986FF79}"/>
                </a:ext>
              </a:extLst>
            </p:cNvPr>
            <p:cNvSpPr/>
            <p:nvPr/>
          </p:nvSpPr>
          <p:spPr>
            <a:xfrm>
              <a:off x="169506" y="3636908"/>
              <a:ext cx="92326" cy="60288"/>
            </a:xfrm>
            <a:custGeom>
              <a:avLst/>
              <a:gdLst>
                <a:gd name="connsiteX0" fmla="*/ 56424 w 74455"/>
                <a:gd name="connsiteY0" fmla="*/ 273 h 48618"/>
                <a:gd name="connsiteX1" fmla="*/ 55329 w 74455"/>
                <a:gd name="connsiteY1" fmla="*/ 273 h 48618"/>
                <a:gd name="connsiteX2" fmla="*/ 50398 w 74455"/>
                <a:gd name="connsiteY2" fmla="*/ 3271 h 48618"/>
                <a:gd name="connsiteX3" fmla="*/ 23282 w 74455"/>
                <a:gd name="connsiteY3" fmla="*/ 26986 h 48618"/>
                <a:gd name="connsiteX4" fmla="*/ 0 w 74455"/>
                <a:gd name="connsiteY4" fmla="*/ 43341 h 48618"/>
                <a:gd name="connsiteX5" fmla="*/ 548 w 74455"/>
                <a:gd name="connsiteY5" fmla="*/ 43614 h 48618"/>
                <a:gd name="connsiteX6" fmla="*/ 7395 w 74455"/>
                <a:gd name="connsiteY6" fmla="*/ 42796 h 48618"/>
                <a:gd name="connsiteX7" fmla="*/ 16160 w 74455"/>
                <a:gd name="connsiteY7" fmla="*/ 42251 h 48618"/>
                <a:gd name="connsiteX8" fmla="*/ 20817 w 74455"/>
                <a:gd name="connsiteY8" fmla="*/ 48521 h 48618"/>
                <a:gd name="connsiteX9" fmla="*/ 31225 w 74455"/>
                <a:gd name="connsiteY9" fmla="*/ 47430 h 48618"/>
                <a:gd name="connsiteX10" fmla="*/ 73680 w 74455"/>
                <a:gd name="connsiteY10" fmla="*/ 29439 h 48618"/>
                <a:gd name="connsiteX11" fmla="*/ 68476 w 74455"/>
                <a:gd name="connsiteY11" fmla="*/ 10086 h 48618"/>
                <a:gd name="connsiteX12" fmla="*/ 56424 w 74455"/>
                <a:gd name="connsiteY12" fmla="*/ 0 h 4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455" h="48618">
                  <a:moveTo>
                    <a:pt x="56424" y="273"/>
                  </a:moveTo>
                  <a:cubicBezTo>
                    <a:pt x="56424" y="273"/>
                    <a:pt x="55603" y="273"/>
                    <a:pt x="55329" y="273"/>
                  </a:cubicBezTo>
                  <a:cubicBezTo>
                    <a:pt x="54233" y="818"/>
                    <a:pt x="52864" y="1363"/>
                    <a:pt x="50398" y="3271"/>
                  </a:cubicBezTo>
                  <a:cubicBezTo>
                    <a:pt x="40812" y="10631"/>
                    <a:pt x="33690" y="20717"/>
                    <a:pt x="23282" y="26986"/>
                  </a:cubicBezTo>
                  <a:cubicBezTo>
                    <a:pt x="6026" y="37617"/>
                    <a:pt x="822" y="40615"/>
                    <a:pt x="0" y="43341"/>
                  </a:cubicBezTo>
                  <a:cubicBezTo>
                    <a:pt x="0" y="43341"/>
                    <a:pt x="274" y="43614"/>
                    <a:pt x="548" y="43614"/>
                  </a:cubicBezTo>
                  <a:cubicBezTo>
                    <a:pt x="1917" y="43614"/>
                    <a:pt x="3013" y="43614"/>
                    <a:pt x="7395" y="42796"/>
                  </a:cubicBezTo>
                  <a:cubicBezTo>
                    <a:pt x="13969" y="41433"/>
                    <a:pt x="14791" y="41433"/>
                    <a:pt x="16160" y="42251"/>
                  </a:cubicBezTo>
                  <a:cubicBezTo>
                    <a:pt x="18352" y="43887"/>
                    <a:pt x="18078" y="47430"/>
                    <a:pt x="20817" y="48521"/>
                  </a:cubicBezTo>
                  <a:cubicBezTo>
                    <a:pt x="21912" y="48793"/>
                    <a:pt x="26569" y="48521"/>
                    <a:pt x="31225" y="47430"/>
                  </a:cubicBezTo>
                  <a:cubicBezTo>
                    <a:pt x="61081" y="41978"/>
                    <a:pt x="73406" y="29712"/>
                    <a:pt x="73680" y="29439"/>
                  </a:cubicBezTo>
                  <a:cubicBezTo>
                    <a:pt x="76967" y="25351"/>
                    <a:pt x="68750" y="10086"/>
                    <a:pt x="68476" y="10086"/>
                  </a:cubicBezTo>
                  <a:cubicBezTo>
                    <a:pt x="64915" y="3816"/>
                    <a:pt x="57520" y="273"/>
                    <a:pt x="56424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1D8C79F-D4EC-C7C1-6446-BEF0312BB6E8}"/>
                </a:ext>
              </a:extLst>
            </p:cNvPr>
            <p:cNvSpPr/>
            <p:nvPr/>
          </p:nvSpPr>
          <p:spPr>
            <a:xfrm>
              <a:off x="250342" y="3481083"/>
              <a:ext cx="43007" cy="33909"/>
            </a:xfrm>
            <a:custGeom>
              <a:avLst/>
              <a:gdLst>
                <a:gd name="connsiteX0" fmla="*/ 33142 w 34682"/>
                <a:gd name="connsiteY0" fmla="*/ 273 h 27345"/>
                <a:gd name="connsiteX1" fmla="*/ 27938 w 34682"/>
                <a:gd name="connsiteY1" fmla="*/ 1090 h 27345"/>
                <a:gd name="connsiteX2" fmla="*/ 0 w 34682"/>
                <a:gd name="connsiteY2" fmla="*/ 16628 h 27345"/>
                <a:gd name="connsiteX3" fmla="*/ 0 w 34682"/>
                <a:gd name="connsiteY3" fmla="*/ 16628 h 27345"/>
                <a:gd name="connsiteX4" fmla="*/ 4930 w 34682"/>
                <a:gd name="connsiteY4" fmla="*/ 16628 h 27345"/>
                <a:gd name="connsiteX5" fmla="*/ 3835 w 34682"/>
                <a:gd name="connsiteY5" fmla="*/ 20989 h 27345"/>
                <a:gd name="connsiteX6" fmla="*/ 3835 w 34682"/>
                <a:gd name="connsiteY6" fmla="*/ 27259 h 27345"/>
                <a:gd name="connsiteX7" fmla="*/ 26843 w 34682"/>
                <a:gd name="connsiteY7" fmla="*/ 10086 h 27345"/>
                <a:gd name="connsiteX8" fmla="*/ 33142 w 34682"/>
                <a:gd name="connsiteY8" fmla="*/ 0 h 2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82" h="27345">
                  <a:moveTo>
                    <a:pt x="33142" y="273"/>
                  </a:moveTo>
                  <a:cubicBezTo>
                    <a:pt x="33142" y="273"/>
                    <a:pt x="30951" y="273"/>
                    <a:pt x="27938" y="1090"/>
                  </a:cubicBezTo>
                  <a:cubicBezTo>
                    <a:pt x="12052" y="5452"/>
                    <a:pt x="548" y="15265"/>
                    <a:pt x="0" y="16628"/>
                  </a:cubicBezTo>
                  <a:cubicBezTo>
                    <a:pt x="0" y="16628"/>
                    <a:pt x="0" y="16628"/>
                    <a:pt x="0" y="16628"/>
                  </a:cubicBezTo>
                  <a:cubicBezTo>
                    <a:pt x="1643" y="16628"/>
                    <a:pt x="3287" y="15810"/>
                    <a:pt x="4930" y="16628"/>
                  </a:cubicBezTo>
                  <a:cubicBezTo>
                    <a:pt x="5204" y="17718"/>
                    <a:pt x="5478" y="17991"/>
                    <a:pt x="3835" y="20989"/>
                  </a:cubicBezTo>
                  <a:cubicBezTo>
                    <a:pt x="2739" y="22897"/>
                    <a:pt x="274" y="28076"/>
                    <a:pt x="3835" y="27259"/>
                  </a:cubicBezTo>
                  <a:cubicBezTo>
                    <a:pt x="9313" y="25623"/>
                    <a:pt x="25199" y="11721"/>
                    <a:pt x="26843" y="10086"/>
                  </a:cubicBezTo>
                  <a:cubicBezTo>
                    <a:pt x="34512" y="3271"/>
                    <a:pt x="36429" y="273"/>
                    <a:pt x="33142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A7DA1DA-9920-9382-3E72-327BB3CEB84E}"/>
                </a:ext>
              </a:extLst>
            </p:cNvPr>
            <p:cNvSpPr/>
            <p:nvPr/>
          </p:nvSpPr>
          <p:spPr>
            <a:xfrm>
              <a:off x="1002957" y="3048000"/>
              <a:ext cx="1128692" cy="812196"/>
            </a:xfrm>
            <a:custGeom>
              <a:avLst/>
              <a:gdLst>
                <a:gd name="connsiteX0" fmla="*/ 138632 w 910216"/>
                <a:gd name="connsiteY0" fmla="*/ 61128 h 654983"/>
                <a:gd name="connsiteX1" fmla="*/ 84947 w 910216"/>
                <a:gd name="connsiteY1" fmla="*/ 85661 h 654983"/>
                <a:gd name="connsiteX2" fmla="*/ 4967 w 910216"/>
                <a:gd name="connsiteY2" fmla="*/ 112102 h 654983"/>
                <a:gd name="connsiteX3" fmla="*/ 37288 w 910216"/>
                <a:gd name="connsiteY3" fmla="*/ 149173 h 654983"/>
                <a:gd name="connsiteX4" fmla="*/ 178896 w 910216"/>
                <a:gd name="connsiteY4" fmla="*/ 149173 h 654983"/>
                <a:gd name="connsiteX5" fmla="*/ 220530 w 910216"/>
                <a:gd name="connsiteY5" fmla="*/ 253574 h 654983"/>
                <a:gd name="connsiteX6" fmla="*/ 212860 w 910216"/>
                <a:gd name="connsiteY6" fmla="*/ 271020 h 654983"/>
                <a:gd name="connsiteX7" fmla="*/ 226556 w 910216"/>
                <a:gd name="connsiteY7" fmla="*/ 286012 h 654983"/>
                <a:gd name="connsiteX8" fmla="*/ 232308 w 910216"/>
                <a:gd name="connsiteY8" fmla="*/ 317632 h 654983"/>
                <a:gd name="connsiteX9" fmla="*/ 284075 w 910216"/>
                <a:gd name="connsiteY9" fmla="*/ 304821 h 654983"/>
                <a:gd name="connsiteX10" fmla="*/ 302701 w 910216"/>
                <a:gd name="connsiteY10" fmla="*/ 348707 h 654983"/>
                <a:gd name="connsiteX11" fmla="*/ 249016 w 910216"/>
                <a:gd name="connsiteY11" fmla="*/ 384144 h 654983"/>
                <a:gd name="connsiteX12" fmla="*/ 240251 w 910216"/>
                <a:gd name="connsiteY12" fmla="*/ 440297 h 654983"/>
                <a:gd name="connsiteX13" fmla="*/ 393911 w 910216"/>
                <a:gd name="connsiteY13" fmla="*/ 636832 h 654983"/>
                <a:gd name="connsiteX14" fmla="*/ 326531 w 910216"/>
                <a:gd name="connsiteY14" fmla="*/ 38776 h 654983"/>
                <a:gd name="connsiteX15" fmla="*/ 393911 w 910216"/>
                <a:gd name="connsiteY15" fmla="*/ 636832 h 654983"/>
                <a:gd name="connsiteX16" fmla="*/ 526755 w 910216"/>
                <a:gd name="connsiteY16" fmla="*/ 648553 h 654983"/>
                <a:gd name="connsiteX17" fmla="*/ 562088 w 910216"/>
                <a:gd name="connsiteY17" fmla="*/ 521528 h 654983"/>
                <a:gd name="connsiteX18" fmla="*/ 565923 w 910216"/>
                <a:gd name="connsiteY18" fmla="*/ 471917 h 654983"/>
                <a:gd name="connsiteX19" fmla="*/ 602078 w 910216"/>
                <a:gd name="connsiteY19" fmla="*/ 454199 h 654983"/>
                <a:gd name="connsiteX20" fmla="*/ 700958 w 910216"/>
                <a:gd name="connsiteY20" fmla="*/ 407041 h 654983"/>
                <a:gd name="connsiteX21" fmla="*/ 722322 w 910216"/>
                <a:gd name="connsiteY21" fmla="*/ 369151 h 654983"/>
                <a:gd name="connsiteX22" fmla="*/ 854892 w 910216"/>
                <a:gd name="connsiteY22" fmla="*/ 323357 h 654983"/>
                <a:gd name="connsiteX23" fmla="*/ 906933 w 910216"/>
                <a:gd name="connsiteY23" fmla="*/ 297734 h 654983"/>
                <a:gd name="connsiteX24" fmla="*/ 905290 w 910216"/>
                <a:gd name="connsiteY24" fmla="*/ 279198 h 654983"/>
                <a:gd name="connsiteX25" fmla="*/ 855440 w 910216"/>
                <a:gd name="connsiteY25" fmla="*/ 231222 h 654983"/>
                <a:gd name="connsiteX26" fmla="*/ 840923 w 910216"/>
                <a:gd name="connsiteY26" fmla="*/ 190879 h 654983"/>
                <a:gd name="connsiteX27" fmla="*/ 845579 w 910216"/>
                <a:gd name="connsiteY27" fmla="*/ 162803 h 654983"/>
                <a:gd name="connsiteX28" fmla="*/ 824762 w 910216"/>
                <a:gd name="connsiteY28" fmla="*/ 131455 h 654983"/>
                <a:gd name="connsiteX29" fmla="*/ 737113 w 910216"/>
                <a:gd name="connsiteY29" fmla="*/ 72849 h 654983"/>
                <a:gd name="connsiteX30" fmla="*/ 738482 w 910216"/>
                <a:gd name="connsiteY30" fmla="*/ 69578 h 654983"/>
                <a:gd name="connsiteX31" fmla="*/ 742591 w 910216"/>
                <a:gd name="connsiteY31" fmla="*/ 67942 h 654983"/>
                <a:gd name="connsiteX32" fmla="*/ 660420 w 910216"/>
                <a:gd name="connsiteY32" fmla="*/ 19967 h 654983"/>
                <a:gd name="connsiteX33" fmla="*/ 652476 w 910216"/>
                <a:gd name="connsiteY33" fmla="*/ 16151 h 654983"/>
                <a:gd name="connsiteX34" fmla="*/ 654120 w 910216"/>
                <a:gd name="connsiteY34" fmla="*/ 9609 h 654983"/>
                <a:gd name="connsiteX35" fmla="*/ 657407 w 910216"/>
                <a:gd name="connsiteY35" fmla="*/ 8791 h 654983"/>
                <a:gd name="connsiteX36" fmla="*/ 616321 w 910216"/>
                <a:gd name="connsiteY36" fmla="*/ 5520 h 654983"/>
                <a:gd name="connsiteX37" fmla="*/ 565375 w 910216"/>
                <a:gd name="connsiteY37" fmla="*/ 9609 h 654983"/>
                <a:gd name="connsiteX38" fmla="*/ 516072 w 910216"/>
                <a:gd name="connsiteY38" fmla="*/ 613 h 654983"/>
                <a:gd name="connsiteX39" fmla="*/ 419384 w 910216"/>
                <a:gd name="connsiteY39" fmla="*/ 613 h 654983"/>
                <a:gd name="connsiteX40" fmla="*/ 376929 w 910216"/>
                <a:gd name="connsiteY40" fmla="*/ 5792 h 654983"/>
                <a:gd name="connsiteX41" fmla="*/ 376929 w 910216"/>
                <a:gd name="connsiteY41" fmla="*/ 5792 h 654983"/>
                <a:gd name="connsiteX42" fmla="*/ 315301 w 910216"/>
                <a:gd name="connsiteY42" fmla="*/ 11789 h 654983"/>
                <a:gd name="connsiteX43" fmla="*/ 315301 w 910216"/>
                <a:gd name="connsiteY43" fmla="*/ 11789 h 654983"/>
                <a:gd name="connsiteX44" fmla="*/ 314205 w 910216"/>
                <a:gd name="connsiteY44" fmla="*/ 11789 h 654983"/>
                <a:gd name="connsiteX45" fmla="*/ 314479 w 910216"/>
                <a:gd name="connsiteY45" fmla="*/ 11789 h 654983"/>
                <a:gd name="connsiteX46" fmla="*/ 315848 w 910216"/>
                <a:gd name="connsiteY46" fmla="*/ 11789 h 654983"/>
                <a:gd name="connsiteX47" fmla="*/ 347347 w 910216"/>
                <a:gd name="connsiteY47" fmla="*/ 15333 h 654983"/>
                <a:gd name="connsiteX48" fmla="*/ 318313 w 910216"/>
                <a:gd name="connsiteY48" fmla="*/ 15333 h 654983"/>
                <a:gd name="connsiteX49" fmla="*/ 289827 w 910216"/>
                <a:gd name="connsiteY49" fmla="*/ 16423 h 654983"/>
                <a:gd name="connsiteX50" fmla="*/ 121376 w 910216"/>
                <a:gd name="connsiteY50" fmla="*/ 58947 h 654983"/>
                <a:gd name="connsiteX51" fmla="*/ 138906 w 910216"/>
                <a:gd name="connsiteY51" fmla="*/ 60855 h 65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10216" h="654983">
                  <a:moveTo>
                    <a:pt x="138632" y="61128"/>
                  </a:moveTo>
                  <a:cubicBezTo>
                    <a:pt x="127950" y="74212"/>
                    <a:pt x="100012" y="81844"/>
                    <a:pt x="84947" y="85661"/>
                  </a:cubicBezTo>
                  <a:cubicBezTo>
                    <a:pt x="84125" y="85661"/>
                    <a:pt x="8254" y="107740"/>
                    <a:pt x="4967" y="112102"/>
                  </a:cubicBezTo>
                  <a:cubicBezTo>
                    <a:pt x="-16123" y="140178"/>
                    <a:pt x="36740" y="149173"/>
                    <a:pt x="37288" y="149173"/>
                  </a:cubicBezTo>
                  <a:cubicBezTo>
                    <a:pt x="168214" y="139633"/>
                    <a:pt x="169857" y="140996"/>
                    <a:pt x="178896" y="149173"/>
                  </a:cubicBezTo>
                  <a:cubicBezTo>
                    <a:pt x="179444" y="149719"/>
                    <a:pt x="240251" y="217048"/>
                    <a:pt x="220530" y="253574"/>
                  </a:cubicBezTo>
                  <a:cubicBezTo>
                    <a:pt x="212586" y="268567"/>
                    <a:pt x="212586" y="269112"/>
                    <a:pt x="212860" y="271020"/>
                  </a:cubicBezTo>
                  <a:cubicBezTo>
                    <a:pt x="214230" y="278925"/>
                    <a:pt x="223817" y="279470"/>
                    <a:pt x="226556" y="286012"/>
                  </a:cubicBezTo>
                  <a:cubicBezTo>
                    <a:pt x="230664" y="296098"/>
                    <a:pt x="226556" y="307819"/>
                    <a:pt x="232308" y="317632"/>
                  </a:cubicBezTo>
                  <a:cubicBezTo>
                    <a:pt x="249563" y="313544"/>
                    <a:pt x="263533" y="295825"/>
                    <a:pt x="284075" y="304821"/>
                  </a:cubicBezTo>
                  <a:cubicBezTo>
                    <a:pt x="319135" y="320358"/>
                    <a:pt x="302975" y="348435"/>
                    <a:pt x="302701" y="348707"/>
                  </a:cubicBezTo>
                  <a:cubicBezTo>
                    <a:pt x="288184" y="365608"/>
                    <a:pt x="262163" y="365063"/>
                    <a:pt x="249016" y="384144"/>
                  </a:cubicBezTo>
                  <a:cubicBezTo>
                    <a:pt x="241894" y="394502"/>
                    <a:pt x="235047" y="423396"/>
                    <a:pt x="240251" y="440297"/>
                  </a:cubicBezTo>
                  <a:cubicBezTo>
                    <a:pt x="242716" y="448202"/>
                    <a:pt x="344882" y="620477"/>
                    <a:pt x="393911" y="636832"/>
                  </a:cubicBezTo>
                  <a:cubicBezTo>
                    <a:pt x="369260" y="278925"/>
                    <a:pt x="351456" y="115918"/>
                    <a:pt x="326531" y="38776"/>
                  </a:cubicBezTo>
                  <a:cubicBezTo>
                    <a:pt x="348717" y="106922"/>
                    <a:pt x="366794" y="240218"/>
                    <a:pt x="393911" y="636832"/>
                  </a:cubicBezTo>
                  <a:cubicBezTo>
                    <a:pt x="516346" y="660275"/>
                    <a:pt x="519085" y="657276"/>
                    <a:pt x="526755" y="648553"/>
                  </a:cubicBezTo>
                  <a:cubicBezTo>
                    <a:pt x="539628" y="634106"/>
                    <a:pt x="561814" y="522891"/>
                    <a:pt x="562088" y="521528"/>
                  </a:cubicBezTo>
                  <a:cubicBezTo>
                    <a:pt x="565375" y="505172"/>
                    <a:pt x="556610" y="487727"/>
                    <a:pt x="565923" y="471917"/>
                  </a:cubicBezTo>
                  <a:cubicBezTo>
                    <a:pt x="570853" y="463739"/>
                    <a:pt x="571401" y="463467"/>
                    <a:pt x="602078" y="454199"/>
                  </a:cubicBezTo>
                  <a:cubicBezTo>
                    <a:pt x="666364" y="434755"/>
                    <a:pt x="699314" y="419035"/>
                    <a:pt x="700958" y="407041"/>
                  </a:cubicBezTo>
                  <a:cubicBezTo>
                    <a:pt x="703423" y="388232"/>
                    <a:pt x="705066" y="377874"/>
                    <a:pt x="722322" y="369151"/>
                  </a:cubicBezTo>
                  <a:cubicBezTo>
                    <a:pt x="764503" y="347890"/>
                    <a:pt x="812984" y="344891"/>
                    <a:pt x="854892" y="323357"/>
                  </a:cubicBezTo>
                  <a:cubicBezTo>
                    <a:pt x="872148" y="314634"/>
                    <a:pt x="890773" y="308910"/>
                    <a:pt x="906933" y="297734"/>
                  </a:cubicBezTo>
                  <a:cubicBezTo>
                    <a:pt x="907207" y="297734"/>
                    <a:pt x="915151" y="291737"/>
                    <a:pt x="905290" y="279198"/>
                  </a:cubicBezTo>
                  <a:cubicBezTo>
                    <a:pt x="891047" y="260934"/>
                    <a:pt x="869135" y="250031"/>
                    <a:pt x="855440" y="231222"/>
                  </a:cubicBezTo>
                  <a:cubicBezTo>
                    <a:pt x="846675" y="219228"/>
                    <a:pt x="846949" y="203691"/>
                    <a:pt x="840923" y="190879"/>
                  </a:cubicBezTo>
                  <a:cubicBezTo>
                    <a:pt x="833801" y="175614"/>
                    <a:pt x="837088" y="171526"/>
                    <a:pt x="845579" y="162803"/>
                  </a:cubicBezTo>
                  <a:cubicBezTo>
                    <a:pt x="857631" y="150809"/>
                    <a:pt x="849414" y="145902"/>
                    <a:pt x="824762" y="131455"/>
                  </a:cubicBezTo>
                  <a:cubicBezTo>
                    <a:pt x="744782" y="84298"/>
                    <a:pt x="743961" y="83207"/>
                    <a:pt x="737113" y="72849"/>
                  </a:cubicBezTo>
                  <a:cubicBezTo>
                    <a:pt x="737661" y="71759"/>
                    <a:pt x="738209" y="70396"/>
                    <a:pt x="738482" y="69578"/>
                  </a:cubicBezTo>
                  <a:cubicBezTo>
                    <a:pt x="739852" y="69033"/>
                    <a:pt x="741495" y="68488"/>
                    <a:pt x="742591" y="67942"/>
                  </a:cubicBezTo>
                  <a:cubicBezTo>
                    <a:pt x="719309" y="45045"/>
                    <a:pt x="671650" y="63308"/>
                    <a:pt x="660420" y="19967"/>
                  </a:cubicBezTo>
                  <a:cubicBezTo>
                    <a:pt x="657955" y="18877"/>
                    <a:pt x="654942" y="17241"/>
                    <a:pt x="652476" y="16151"/>
                  </a:cubicBezTo>
                  <a:cubicBezTo>
                    <a:pt x="652750" y="14243"/>
                    <a:pt x="653572" y="11517"/>
                    <a:pt x="654120" y="9609"/>
                  </a:cubicBezTo>
                  <a:cubicBezTo>
                    <a:pt x="655216" y="9609"/>
                    <a:pt x="656311" y="9063"/>
                    <a:pt x="657407" y="8791"/>
                  </a:cubicBezTo>
                  <a:cubicBezTo>
                    <a:pt x="646998" y="7428"/>
                    <a:pt x="616595" y="5520"/>
                    <a:pt x="616321" y="5520"/>
                  </a:cubicBezTo>
                  <a:cubicBezTo>
                    <a:pt x="596052" y="4430"/>
                    <a:pt x="570305" y="8791"/>
                    <a:pt x="565375" y="9609"/>
                  </a:cubicBezTo>
                  <a:cubicBezTo>
                    <a:pt x="547845" y="12880"/>
                    <a:pt x="533054" y="1431"/>
                    <a:pt x="516072" y="613"/>
                  </a:cubicBezTo>
                  <a:cubicBezTo>
                    <a:pt x="492243" y="-204"/>
                    <a:pt x="440201" y="-204"/>
                    <a:pt x="419384" y="613"/>
                  </a:cubicBezTo>
                  <a:cubicBezTo>
                    <a:pt x="394001" y="2066"/>
                    <a:pt x="379851" y="3794"/>
                    <a:pt x="376929" y="5792"/>
                  </a:cubicBezTo>
                  <a:cubicBezTo>
                    <a:pt x="376929" y="5792"/>
                    <a:pt x="376929" y="5792"/>
                    <a:pt x="376929" y="5792"/>
                  </a:cubicBezTo>
                  <a:cubicBezTo>
                    <a:pt x="349174" y="7245"/>
                    <a:pt x="328631" y="9246"/>
                    <a:pt x="315301" y="11789"/>
                  </a:cubicBezTo>
                  <a:lnTo>
                    <a:pt x="315301" y="11789"/>
                  </a:lnTo>
                  <a:cubicBezTo>
                    <a:pt x="315301" y="11789"/>
                    <a:pt x="314479" y="11789"/>
                    <a:pt x="314205" y="11789"/>
                  </a:cubicBezTo>
                  <a:cubicBezTo>
                    <a:pt x="314205" y="11789"/>
                    <a:pt x="314205" y="11789"/>
                    <a:pt x="314479" y="11789"/>
                  </a:cubicBezTo>
                  <a:cubicBezTo>
                    <a:pt x="315027" y="11789"/>
                    <a:pt x="315301" y="11789"/>
                    <a:pt x="315848" y="11789"/>
                  </a:cubicBezTo>
                  <a:cubicBezTo>
                    <a:pt x="332099" y="13062"/>
                    <a:pt x="342601" y="14243"/>
                    <a:pt x="347347" y="15333"/>
                  </a:cubicBezTo>
                  <a:cubicBezTo>
                    <a:pt x="346068" y="15333"/>
                    <a:pt x="336391" y="15333"/>
                    <a:pt x="318313" y="15333"/>
                  </a:cubicBezTo>
                  <a:cubicBezTo>
                    <a:pt x="307083" y="15333"/>
                    <a:pt x="302975" y="15333"/>
                    <a:pt x="289827" y="16423"/>
                  </a:cubicBezTo>
                  <a:cubicBezTo>
                    <a:pt x="192318" y="27327"/>
                    <a:pt x="122198" y="58674"/>
                    <a:pt x="121376" y="58947"/>
                  </a:cubicBezTo>
                  <a:cubicBezTo>
                    <a:pt x="123568" y="60220"/>
                    <a:pt x="129410" y="60855"/>
                    <a:pt x="138906" y="6085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36817FA-0DD7-2B4F-A498-AC184D325183}"/>
                </a:ext>
              </a:extLst>
            </p:cNvPr>
            <p:cNvSpPr/>
            <p:nvPr/>
          </p:nvSpPr>
          <p:spPr>
            <a:xfrm>
              <a:off x="667167" y="3610893"/>
              <a:ext cx="53026" cy="61271"/>
            </a:xfrm>
            <a:custGeom>
              <a:avLst/>
              <a:gdLst>
                <a:gd name="connsiteX0" fmla="*/ 40203 w 42762"/>
                <a:gd name="connsiteY0" fmla="*/ 17981 h 49411"/>
                <a:gd name="connsiteX1" fmla="*/ 33629 w 42762"/>
                <a:gd name="connsiteY1" fmla="*/ 263 h 49411"/>
                <a:gd name="connsiteX2" fmla="*/ 487 w 42762"/>
                <a:gd name="connsiteY2" fmla="*/ 20162 h 49411"/>
                <a:gd name="connsiteX3" fmla="*/ 13908 w 42762"/>
                <a:gd name="connsiteY3" fmla="*/ 48511 h 49411"/>
                <a:gd name="connsiteX4" fmla="*/ 40477 w 42762"/>
                <a:gd name="connsiteY4" fmla="*/ 17981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62" h="49411">
                  <a:moveTo>
                    <a:pt x="40203" y="17981"/>
                  </a:moveTo>
                  <a:cubicBezTo>
                    <a:pt x="45133" y="4625"/>
                    <a:pt x="42942" y="-1372"/>
                    <a:pt x="33629" y="263"/>
                  </a:cubicBezTo>
                  <a:cubicBezTo>
                    <a:pt x="33629" y="263"/>
                    <a:pt x="5417" y="7623"/>
                    <a:pt x="487" y="20162"/>
                  </a:cubicBezTo>
                  <a:cubicBezTo>
                    <a:pt x="-2526" y="27249"/>
                    <a:pt x="9251" y="45785"/>
                    <a:pt x="13908" y="48511"/>
                  </a:cubicBezTo>
                  <a:cubicBezTo>
                    <a:pt x="25412" y="55598"/>
                    <a:pt x="40203" y="18527"/>
                    <a:pt x="40477" y="1798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F7F2B6E-ACD5-7780-12F1-93B274E7CE10}"/>
                </a:ext>
              </a:extLst>
            </p:cNvPr>
            <p:cNvSpPr/>
            <p:nvPr/>
          </p:nvSpPr>
          <p:spPr>
            <a:xfrm>
              <a:off x="695960" y="3081210"/>
              <a:ext cx="560759" cy="212952"/>
            </a:xfrm>
            <a:custGeom>
              <a:avLst/>
              <a:gdLst>
                <a:gd name="connsiteX0" fmla="*/ 215289 w 452215"/>
                <a:gd name="connsiteY0" fmla="*/ 52609 h 171732"/>
                <a:gd name="connsiteX1" fmla="*/ 196389 w 452215"/>
                <a:gd name="connsiteY1" fmla="*/ 59697 h 171732"/>
                <a:gd name="connsiteX2" fmla="*/ 291434 w 452215"/>
                <a:gd name="connsiteY2" fmla="*/ 34346 h 171732"/>
                <a:gd name="connsiteX3" fmla="*/ 177216 w 452215"/>
                <a:gd name="connsiteY3" fmla="*/ 67602 h 171732"/>
                <a:gd name="connsiteX4" fmla="*/ 162699 w 452215"/>
                <a:gd name="connsiteY4" fmla="*/ 73871 h 171732"/>
                <a:gd name="connsiteX5" fmla="*/ 152839 w 452215"/>
                <a:gd name="connsiteY5" fmla="*/ 94315 h 171732"/>
                <a:gd name="connsiteX6" fmla="*/ 81624 w 452215"/>
                <a:gd name="connsiteY6" fmla="*/ 119121 h 171732"/>
                <a:gd name="connsiteX7" fmla="*/ 95319 w 452215"/>
                <a:gd name="connsiteY7" fmla="*/ 122937 h 171732"/>
                <a:gd name="connsiteX8" fmla="*/ 94771 w 452215"/>
                <a:gd name="connsiteY8" fmla="*/ 125118 h 171732"/>
                <a:gd name="connsiteX9" fmla="*/ 125174 w 452215"/>
                <a:gd name="connsiteY9" fmla="*/ 116122 h 171732"/>
                <a:gd name="connsiteX10" fmla="*/ 81076 w 452215"/>
                <a:gd name="connsiteY10" fmla="*/ 128116 h 171732"/>
                <a:gd name="connsiteX11" fmla="*/ 50672 w 452215"/>
                <a:gd name="connsiteY11" fmla="*/ 144471 h 171732"/>
                <a:gd name="connsiteX12" fmla="*/ 0 w 452215"/>
                <a:gd name="connsiteY12" fmla="*/ 169822 h 171732"/>
                <a:gd name="connsiteX13" fmla="*/ 1370 w 452215"/>
                <a:gd name="connsiteY13" fmla="*/ 171730 h 171732"/>
                <a:gd name="connsiteX14" fmla="*/ 38073 w 452215"/>
                <a:gd name="connsiteY14" fmla="*/ 166278 h 171732"/>
                <a:gd name="connsiteX15" fmla="*/ 102166 w 452215"/>
                <a:gd name="connsiteY15" fmla="*/ 152104 h 171732"/>
                <a:gd name="connsiteX16" fmla="*/ 95593 w 452215"/>
                <a:gd name="connsiteY16" fmla="*/ 160009 h 171732"/>
                <a:gd name="connsiteX17" fmla="*/ 156947 w 452215"/>
                <a:gd name="connsiteY17" fmla="*/ 126480 h 171732"/>
                <a:gd name="connsiteX18" fmla="*/ 151195 w 452215"/>
                <a:gd name="connsiteY18" fmla="*/ 125118 h 171732"/>
                <a:gd name="connsiteX19" fmla="*/ 195842 w 452215"/>
                <a:gd name="connsiteY19" fmla="*/ 97041 h 171732"/>
                <a:gd name="connsiteX20" fmla="*/ 256922 w 452215"/>
                <a:gd name="connsiteY20" fmla="*/ 65694 h 171732"/>
                <a:gd name="connsiteX21" fmla="*/ 254731 w 452215"/>
                <a:gd name="connsiteY21" fmla="*/ 64876 h 171732"/>
                <a:gd name="connsiteX22" fmla="*/ 328137 w 452215"/>
                <a:gd name="connsiteY22" fmla="*/ 40616 h 171732"/>
                <a:gd name="connsiteX23" fmla="*/ 317455 w 452215"/>
                <a:gd name="connsiteY23" fmla="*/ 41706 h 171732"/>
                <a:gd name="connsiteX24" fmla="*/ 416608 w 452215"/>
                <a:gd name="connsiteY24" fmla="*/ 11176 h 171732"/>
                <a:gd name="connsiteX25" fmla="*/ 381549 w 452215"/>
                <a:gd name="connsiteY25" fmla="*/ 15537 h 171732"/>
                <a:gd name="connsiteX26" fmla="*/ 452216 w 452215"/>
                <a:gd name="connsiteY26" fmla="*/ 0 h 171732"/>
                <a:gd name="connsiteX27" fmla="*/ 391683 w 452215"/>
                <a:gd name="connsiteY27" fmla="*/ 4634 h 171732"/>
                <a:gd name="connsiteX28" fmla="*/ 280752 w 452215"/>
                <a:gd name="connsiteY28" fmla="*/ 27531 h 171732"/>
                <a:gd name="connsiteX29" fmla="*/ 284313 w 452215"/>
                <a:gd name="connsiteY29" fmla="*/ 30530 h 171732"/>
                <a:gd name="connsiteX30" fmla="*/ 267878 w 452215"/>
                <a:gd name="connsiteY30" fmla="*/ 31620 h 171732"/>
                <a:gd name="connsiteX31" fmla="*/ 175573 w 452215"/>
                <a:gd name="connsiteY31" fmla="*/ 59151 h 171732"/>
                <a:gd name="connsiteX32" fmla="*/ 214193 w 452215"/>
                <a:gd name="connsiteY32" fmla="*/ 52609 h 17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52215" h="171732">
                  <a:moveTo>
                    <a:pt x="215289" y="52609"/>
                  </a:moveTo>
                  <a:cubicBezTo>
                    <a:pt x="208989" y="55063"/>
                    <a:pt x="202689" y="57243"/>
                    <a:pt x="196389" y="59697"/>
                  </a:cubicBezTo>
                  <a:cubicBezTo>
                    <a:pt x="216384" y="55063"/>
                    <a:pt x="281026" y="37344"/>
                    <a:pt x="291434" y="34346"/>
                  </a:cubicBezTo>
                  <a:cubicBezTo>
                    <a:pt x="248157" y="48793"/>
                    <a:pt x="213919" y="59969"/>
                    <a:pt x="177216" y="67602"/>
                  </a:cubicBezTo>
                  <a:cubicBezTo>
                    <a:pt x="168725" y="69510"/>
                    <a:pt x="165986" y="71418"/>
                    <a:pt x="162699" y="73871"/>
                  </a:cubicBezTo>
                  <a:cubicBezTo>
                    <a:pt x="162699" y="76324"/>
                    <a:pt x="159138" y="88591"/>
                    <a:pt x="152839" y="94315"/>
                  </a:cubicBezTo>
                  <a:cubicBezTo>
                    <a:pt x="133665" y="88591"/>
                    <a:pt x="83267" y="117485"/>
                    <a:pt x="81624" y="119121"/>
                  </a:cubicBezTo>
                  <a:cubicBezTo>
                    <a:pt x="86006" y="121029"/>
                    <a:pt x="91210" y="120211"/>
                    <a:pt x="95319" y="122937"/>
                  </a:cubicBezTo>
                  <a:cubicBezTo>
                    <a:pt x="95319" y="123482"/>
                    <a:pt x="94771" y="124572"/>
                    <a:pt x="94771" y="125118"/>
                  </a:cubicBezTo>
                  <a:cubicBezTo>
                    <a:pt x="101345" y="124300"/>
                    <a:pt x="103810" y="124027"/>
                    <a:pt x="125174" y="116122"/>
                  </a:cubicBezTo>
                  <a:cubicBezTo>
                    <a:pt x="88197" y="136021"/>
                    <a:pt x="84089" y="131387"/>
                    <a:pt x="81076" y="128116"/>
                  </a:cubicBezTo>
                  <a:cubicBezTo>
                    <a:pt x="53137" y="128934"/>
                    <a:pt x="51494" y="139292"/>
                    <a:pt x="50672" y="144471"/>
                  </a:cubicBezTo>
                  <a:cubicBezTo>
                    <a:pt x="34786" y="154830"/>
                    <a:pt x="14243" y="155920"/>
                    <a:pt x="0" y="169822"/>
                  </a:cubicBezTo>
                  <a:cubicBezTo>
                    <a:pt x="274" y="170367"/>
                    <a:pt x="1096" y="171185"/>
                    <a:pt x="1370" y="171730"/>
                  </a:cubicBezTo>
                  <a:cubicBezTo>
                    <a:pt x="5752" y="171730"/>
                    <a:pt x="9039" y="172003"/>
                    <a:pt x="38073" y="166278"/>
                  </a:cubicBezTo>
                  <a:cubicBezTo>
                    <a:pt x="59711" y="162189"/>
                    <a:pt x="78611" y="146924"/>
                    <a:pt x="102166" y="152104"/>
                  </a:cubicBezTo>
                  <a:cubicBezTo>
                    <a:pt x="101071" y="154830"/>
                    <a:pt x="98879" y="157466"/>
                    <a:pt x="95593" y="160009"/>
                  </a:cubicBezTo>
                  <a:cubicBezTo>
                    <a:pt x="111205" y="163007"/>
                    <a:pt x="161604" y="138747"/>
                    <a:pt x="156947" y="126480"/>
                  </a:cubicBezTo>
                  <a:cubicBezTo>
                    <a:pt x="155304" y="125935"/>
                    <a:pt x="153113" y="125390"/>
                    <a:pt x="151195" y="125118"/>
                  </a:cubicBezTo>
                  <a:cubicBezTo>
                    <a:pt x="155030" y="119938"/>
                    <a:pt x="188172" y="98949"/>
                    <a:pt x="195842" y="97041"/>
                  </a:cubicBezTo>
                  <a:cubicBezTo>
                    <a:pt x="240762" y="86410"/>
                    <a:pt x="256648" y="69510"/>
                    <a:pt x="256922" y="65694"/>
                  </a:cubicBezTo>
                  <a:cubicBezTo>
                    <a:pt x="256374" y="65694"/>
                    <a:pt x="255279" y="65148"/>
                    <a:pt x="254731" y="64876"/>
                  </a:cubicBezTo>
                  <a:cubicBezTo>
                    <a:pt x="296364" y="53972"/>
                    <a:pt x="315264" y="49066"/>
                    <a:pt x="328137" y="40616"/>
                  </a:cubicBezTo>
                  <a:cubicBezTo>
                    <a:pt x="325946" y="40616"/>
                    <a:pt x="322385" y="40978"/>
                    <a:pt x="317455" y="41706"/>
                  </a:cubicBezTo>
                  <a:cubicBezTo>
                    <a:pt x="317455" y="41706"/>
                    <a:pt x="411678" y="12539"/>
                    <a:pt x="416608" y="11176"/>
                  </a:cubicBezTo>
                  <a:cubicBezTo>
                    <a:pt x="392231" y="14720"/>
                    <a:pt x="390861" y="14720"/>
                    <a:pt x="381549" y="15537"/>
                  </a:cubicBezTo>
                  <a:cubicBezTo>
                    <a:pt x="404831" y="9268"/>
                    <a:pt x="428660" y="5997"/>
                    <a:pt x="452216" y="0"/>
                  </a:cubicBezTo>
                  <a:cubicBezTo>
                    <a:pt x="429482" y="0"/>
                    <a:pt x="391957" y="4634"/>
                    <a:pt x="391683" y="4634"/>
                  </a:cubicBezTo>
                  <a:cubicBezTo>
                    <a:pt x="390861" y="4634"/>
                    <a:pt x="300473" y="20171"/>
                    <a:pt x="280752" y="27531"/>
                  </a:cubicBezTo>
                  <a:cubicBezTo>
                    <a:pt x="281574" y="28622"/>
                    <a:pt x="282943" y="29985"/>
                    <a:pt x="284313" y="30530"/>
                  </a:cubicBezTo>
                  <a:cubicBezTo>
                    <a:pt x="280478" y="31620"/>
                    <a:pt x="277191" y="32710"/>
                    <a:pt x="267878" y="31620"/>
                  </a:cubicBezTo>
                  <a:cubicBezTo>
                    <a:pt x="261305" y="30802"/>
                    <a:pt x="183516" y="49611"/>
                    <a:pt x="175573" y="59151"/>
                  </a:cubicBezTo>
                  <a:cubicBezTo>
                    <a:pt x="179681" y="61060"/>
                    <a:pt x="180503" y="61605"/>
                    <a:pt x="214193" y="5260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2ECA81C-2239-3FF9-74FC-F38DFD21F835}"/>
                </a:ext>
              </a:extLst>
            </p:cNvPr>
            <p:cNvSpPr/>
            <p:nvPr/>
          </p:nvSpPr>
          <p:spPr>
            <a:xfrm>
              <a:off x="436470" y="3326102"/>
              <a:ext cx="122273" cy="77575"/>
            </a:xfrm>
            <a:custGeom>
              <a:avLst/>
              <a:gdLst>
                <a:gd name="connsiteX0" fmla="*/ 60807 w 98605"/>
                <a:gd name="connsiteY0" fmla="*/ 11040 h 62559"/>
                <a:gd name="connsiteX1" fmla="*/ 55876 w 98605"/>
                <a:gd name="connsiteY1" fmla="*/ 18946 h 62559"/>
                <a:gd name="connsiteX2" fmla="*/ 43003 w 98605"/>
                <a:gd name="connsiteY2" fmla="*/ 29849 h 62559"/>
                <a:gd name="connsiteX3" fmla="*/ 46290 w 98605"/>
                <a:gd name="connsiteY3" fmla="*/ 21944 h 62559"/>
                <a:gd name="connsiteX4" fmla="*/ 47386 w 98605"/>
                <a:gd name="connsiteY4" fmla="*/ 18128 h 62559"/>
                <a:gd name="connsiteX5" fmla="*/ 30403 w 98605"/>
                <a:gd name="connsiteY5" fmla="*/ 26850 h 62559"/>
                <a:gd name="connsiteX6" fmla="*/ 33142 w 98605"/>
                <a:gd name="connsiteY6" fmla="*/ 26850 h 62559"/>
                <a:gd name="connsiteX7" fmla="*/ 33142 w 98605"/>
                <a:gd name="connsiteY7" fmla="*/ 27668 h 62559"/>
                <a:gd name="connsiteX8" fmla="*/ 822 w 98605"/>
                <a:gd name="connsiteY8" fmla="*/ 42661 h 62559"/>
                <a:gd name="connsiteX9" fmla="*/ 5752 w 98605"/>
                <a:gd name="connsiteY9" fmla="*/ 42661 h 62559"/>
                <a:gd name="connsiteX10" fmla="*/ 4657 w 98605"/>
                <a:gd name="connsiteY10" fmla="*/ 45932 h 62559"/>
                <a:gd name="connsiteX11" fmla="*/ 36703 w 98605"/>
                <a:gd name="connsiteY11" fmla="*/ 36664 h 62559"/>
                <a:gd name="connsiteX12" fmla="*/ 0 w 98605"/>
                <a:gd name="connsiteY12" fmla="*/ 62014 h 62559"/>
                <a:gd name="connsiteX13" fmla="*/ 0 w 98605"/>
                <a:gd name="connsiteY13" fmla="*/ 62559 h 62559"/>
                <a:gd name="connsiteX14" fmla="*/ 38347 w 98605"/>
                <a:gd name="connsiteY14" fmla="*/ 47840 h 62559"/>
                <a:gd name="connsiteX15" fmla="*/ 60533 w 98605"/>
                <a:gd name="connsiteY15" fmla="*/ 29576 h 62559"/>
                <a:gd name="connsiteX16" fmla="*/ 60533 w 98605"/>
                <a:gd name="connsiteY16" fmla="*/ 32575 h 62559"/>
                <a:gd name="connsiteX17" fmla="*/ 60533 w 98605"/>
                <a:gd name="connsiteY17" fmla="*/ 33120 h 62559"/>
                <a:gd name="connsiteX18" fmla="*/ 92580 w 98605"/>
                <a:gd name="connsiteY18" fmla="*/ 5861 h 62559"/>
                <a:gd name="connsiteX19" fmla="*/ 98606 w 98605"/>
                <a:gd name="connsiteY19" fmla="*/ 137 h 62559"/>
                <a:gd name="connsiteX20" fmla="*/ 95045 w 98605"/>
                <a:gd name="connsiteY20" fmla="*/ 137 h 62559"/>
                <a:gd name="connsiteX21" fmla="*/ 61902 w 98605"/>
                <a:gd name="connsiteY21" fmla="*/ 10768 h 62559"/>
                <a:gd name="connsiteX22" fmla="*/ 61081 w 98605"/>
                <a:gd name="connsiteY22" fmla="*/ 11313 h 6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605" h="62559">
                  <a:moveTo>
                    <a:pt x="60807" y="11040"/>
                  </a:moveTo>
                  <a:cubicBezTo>
                    <a:pt x="59163" y="13494"/>
                    <a:pt x="57794" y="16492"/>
                    <a:pt x="55876" y="18946"/>
                  </a:cubicBezTo>
                  <a:cubicBezTo>
                    <a:pt x="53137" y="22217"/>
                    <a:pt x="52590" y="22489"/>
                    <a:pt x="43003" y="29849"/>
                  </a:cubicBezTo>
                  <a:cubicBezTo>
                    <a:pt x="44099" y="27396"/>
                    <a:pt x="45194" y="24397"/>
                    <a:pt x="46290" y="21944"/>
                  </a:cubicBezTo>
                  <a:cubicBezTo>
                    <a:pt x="46838" y="20581"/>
                    <a:pt x="47386" y="19491"/>
                    <a:pt x="47386" y="18128"/>
                  </a:cubicBezTo>
                  <a:cubicBezTo>
                    <a:pt x="46564" y="17583"/>
                    <a:pt x="38621" y="18673"/>
                    <a:pt x="30403" y="26850"/>
                  </a:cubicBezTo>
                  <a:cubicBezTo>
                    <a:pt x="31225" y="26850"/>
                    <a:pt x="32321" y="26850"/>
                    <a:pt x="33142" y="26850"/>
                  </a:cubicBezTo>
                  <a:cubicBezTo>
                    <a:pt x="33142" y="26850"/>
                    <a:pt x="33142" y="27396"/>
                    <a:pt x="33142" y="27668"/>
                  </a:cubicBezTo>
                  <a:cubicBezTo>
                    <a:pt x="23830" y="35573"/>
                    <a:pt x="11230" y="36936"/>
                    <a:pt x="822" y="42661"/>
                  </a:cubicBezTo>
                  <a:cubicBezTo>
                    <a:pt x="2465" y="43478"/>
                    <a:pt x="4109" y="41570"/>
                    <a:pt x="5752" y="42661"/>
                  </a:cubicBezTo>
                  <a:cubicBezTo>
                    <a:pt x="4840" y="44479"/>
                    <a:pt x="4473" y="45569"/>
                    <a:pt x="4657" y="45932"/>
                  </a:cubicBezTo>
                  <a:cubicBezTo>
                    <a:pt x="4840" y="46294"/>
                    <a:pt x="15522" y="43206"/>
                    <a:pt x="36703" y="36664"/>
                  </a:cubicBezTo>
                  <a:cubicBezTo>
                    <a:pt x="27117" y="41843"/>
                    <a:pt x="1917" y="55745"/>
                    <a:pt x="0" y="62014"/>
                  </a:cubicBezTo>
                  <a:cubicBezTo>
                    <a:pt x="0" y="62014"/>
                    <a:pt x="0" y="62287"/>
                    <a:pt x="0" y="62559"/>
                  </a:cubicBezTo>
                  <a:cubicBezTo>
                    <a:pt x="0" y="62559"/>
                    <a:pt x="33964" y="50020"/>
                    <a:pt x="38347" y="47840"/>
                  </a:cubicBezTo>
                  <a:cubicBezTo>
                    <a:pt x="40354" y="46749"/>
                    <a:pt x="47750" y="40663"/>
                    <a:pt x="60533" y="29576"/>
                  </a:cubicBezTo>
                  <a:cubicBezTo>
                    <a:pt x="60533" y="29576"/>
                    <a:pt x="61081" y="30667"/>
                    <a:pt x="60533" y="32575"/>
                  </a:cubicBezTo>
                  <a:cubicBezTo>
                    <a:pt x="60533" y="32575"/>
                    <a:pt x="60533" y="32847"/>
                    <a:pt x="60533" y="33120"/>
                  </a:cubicBezTo>
                  <a:cubicBezTo>
                    <a:pt x="66375" y="27486"/>
                    <a:pt x="77057" y="18400"/>
                    <a:pt x="92580" y="5861"/>
                  </a:cubicBezTo>
                  <a:cubicBezTo>
                    <a:pt x="97510" y="1773"/>
                    <a:pt x="97784" y="1500"/>
                    <a:pt x="98606" y="137"/>
                  </a:cubicBezTo>
                  <a:cubicBezTo>
                    <a:pt x="97510" y="-46"/>
                    <a:pt x="96324" y="-46"/>
                    <a:pt x="95045" y="137"/>
                  </a:cubicBezTo>
                  <a:cubicBezTo>
                    <a:pt x="95045" y="137"/>
                    <a:pt x="64915" y="8860"/>
                    <a:pt x="61902" y="10768"/>
                  </a:cubicBezTo>
                  <a:cubicBezTo>
                    <a:pt x="61902" y="10768"/>
                    <a:pt x="61355" y="11040"/>
                    <a:pt x="61081" y="1131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C843D8-6675-8B62-B93A-D821FADF48B5}"/>
                </a:ext>
              </a:extLst>
            </p:cNvPr>
            <p:cNvSpPr/>
            <p:nvPr/>
          </p:nvSpPr>
          <p:spPr>
            <a:xfrm>
              <a:off x="446376" y="3389606"/>
              <a:ext cx="616493" cy="459252"/>
            </a:xfrm>
            <a:custGeom>
              <a:avLst/>
              <a:gdLst>
                <a:gd name="connsiteX0" fmla="*/ 380955 w 497161"/>
                <a:gd name="connsiteY0" fmla="*/ 198615 h 370357"/>
                <a:gd name="connsiteX1" fmla="*/ 425875 w 497161"/>
                <a:gd name="connsiteY1" fmla="*/ 236504 h 370357"/>
                <a:gd name="connsiteX2" fmla="*/ 447787 w 497161"/>
                <a:gd name="connsiteY2" fmla="*/ 254495 h 370357"/>
                <a:gd name="connsiteX3" fmla="*/ 495994 w 497161"/>
                <a:gd name="connsiteY3" fmla="*/ 176808 h 370357"/>
                <a:gd name="connsiteX4" fmla="*/ 497090 w 497161"/>
                <a:gd name="connsiteY4" fmla="*/ 169175 h 370357"/>
                <a:gd name="connsiteX5" fmla="*/ 356303 w 497161"/>
                <a:gd name="connsiteY5" fmla="*/ 137282 h 370357"/>
                <a:gd name="connsiteX6" fmla="*/ 397937 w 497161"/>
                <a:gd name="connsiteY6" fmla="*/ 116293 h 370357"/>
                <a:gd name="connsiteX7" fmla="*/ 419849 w 497161"/>
                <a:gd name="connsiteY7" fmla="*/ 102664 h 370357"/>
                <a:gd name="connsiteX8" fmla="*/ 345073 w 497161"/>
                <a:gd name="connsiteY8" fmla="*/ 42149 h 370357"/>
                <a:gd name="connsiteX9" fmla="*/ 312752 w 497161"/>
                <a:gd name="connsiteY9" fmla="*/ 38606 h 370357"/>
                <a:gd name="connsiteX10" fmla="*/ 288101 w 497161"/>
                <a:gd name="connsiteY10" fmla="*/ 14346 h 370357"/>
                <a:gd name="connsiteX11" fmla="*/ 222912 w 497161"/>
                <a:gd name="connsiteY11" fmla="*/ 32336 h 370357"/>
                <a:gd name="connsiteX12" fmla="*/ 197165 w 497161"/>
                <a:gd name="connsiteY12" fmla="*/ 40241 h 370357"/>
                <a:gd name="connsiteX13" fmla="*/ 192782 w 497161"/>
                <a:gd name="connsiteY13" fmla="*/ 1261 h 370357"/>
                <a:gd name="connsiteX14" fmla="*/ 147862 w 497161"/>
                <a:gd name="connsiteY14" fmla="*/ 3987 h 370357"/>
                <a:gd name="connsiteX15" fmla="*/ 2967 w 497161"/>
                <a:gd name="connsiteY15" fmla="*/ 135374 h 370357"/>
                <a:gd name="connsiteX16" fmla="*/ 118554 w 497161"/>
                <a:gd name="connsiteY16" fmla="*/ 129650 h 370357"/>
                <a:gd name="connsiteX17" fmla="*/ 151149 w 497161"/>
                <a:gd name="connsiteY17" fmla="*/ 114658 h 370357"/>
                <a:gd name="connsiteX18" fmla="*/ 188674 w 497161"/>
                <a:gd name="connsiteY18" fmla="*/ 99393 h 370357"/>
                <a:gd name="connsiteX19" fmla="*/ 215516 w 497161"/>
                <a:gd name="connsiteY19" fmla="*/ 120109 h 370357"/>
                <a:gd name="connsiteX20" fmla="*/ 239620 w 497161"/>
                <a:gd name="connsiteY20" fmla="*/ 157454 h 370357"/>
                <a:gd name="connsiteX21" fmla="*/ 280158 w 497161"/>
                <a:gd name="connsiteY21" fmla="*/ 196979 h 370357"/>
                <a:gd name="connsiteX22" fmla="*/ 190591 w 497161"/>
                <a:gd name="connsiteY22" fmla="*/ 281754 h 370357"/>
                <a:gd name="connsiteX23" fmla="*/ 114994 w 497161"/>
                <a:gd name="connsiteY23" fmla="*/ 300290 h 370357"/>
                <a:gd name="connsiteX24" fmla="*/ 107050 w 497161"/>
                <a:gd name="connsiteY24" fmla="*/ 325913 h 370357"/>
                <a:gd name="connsiteX25" fmla="*/ 170322 w 497161"/>
                <a:gd name="connsiteY25" fmla="*/ 317190 h 370357"/>
                <a:gd name="connsiteX26" fmla="*/ 263176 w 497161"/>
                <a:gd name="connsiteY26" fmla="*/ 331910 h 370357"/>
                <a:gd name="connsiteX27" fmla="*/ 234416 w 497161"/>
                <a:gd name="connsiteY27" fmla="*/ 345812 h 370357"/>
                <a:gd name="connsiteX28" fmla="*/ 369998 w 497161"/>
                <a:gd name="connsiteY28" fmla="*/ 367074 h 370357"/>
                <a:gd name="connsiteX29" fmla="*/ 363972 w 497161"/>
                <a:gd name="connsiteY29" fmla="*/ 361349 h 370357"/>
                <a:gd name="connsiteX30" fmla="*/ 316039 w 497161"/>
                <a:gd name="connsiteY30" fmla="*/ 318008 h 370357"/>
                <a:gd name="connsiteX31" fmla="*/ 382598 w 497161"/>
                <a:gd name="connsiteY31" fmla="*/ 339815 h 370357"/>
                <a:gd name="connsiteX32" fmla="*/ 391363 w 497161"/>
                <a:gd name="connsiteY32" fmla="*/ 343904 h 370357"/>
                <a:gd name="connsiteX33" fmla="*/ 412454 w 497161"/>
                <a:gd name="connsiteY33" fmla="*/ 288568 h 370357"/>
                <a:gd name="connsiteX34" fmla="*/ 344525 w 497161"/>
                <a:gd name="connsiteY34" fmla="*/ 238957 h 370357"/>
                <a:gd name="connsiteX35" fmla="*/ 380681 w 497161"/>
                <a:gd name="connsiteY35" fmla="*/ 198615 h 37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7161" h="370357">
                  <a:moveTo>
                    <a:pt x="380955" y="198615"/>
                  </a:moveTo>
                  <a:cubicBezTo>
                    <a:pt x="394924" y="197524"/>
                    <a:pt x="425601" y="235959"/>
                    <a:pt x="425875" y="236504"/>
                  </a:cubicBezTo>
                  <a:cubicBezTo>
                    <a:pt x="433270" y="246045"/>
                    <a:pt x="440939" y="255858"/>
                    <a:pt x="447787" y="254495"/>
                  </a:cubicBezTo>
                  <a:cubicBezTo>
                    <a:pt x="466961" y="250951"/>
                    <a:pt x="495994" y="177625"/>
                    <a:pt x="495994" y="176808"/>
                  </a:cubicBezTo>
                  <a:cubicBezTo>
                    <a:pt x="496816" y="174627"/>
                    <a:pt x="497364" y="171356"/>
                    <a:pt x="497090" y="169175"/>
                  </a:cubicBezTo>
                  <a:lnTo>
                    <a:pt x="356303" y="137282"/>
                  </a:lnTo>
                  <a:cubicBezTo>
                    <a:pt x="360412" y="134284"/>
                    <a:pt x="363972" y="131286"/>
                    <a:pt x="397937" y="116293"/>
                  </a:cubicBezTo>
                  <a:cubicBezTo>
                    <a:pt x="412727" y="109751"/>
                    <a:pt x="420123" y="106480"/>
                    <a:pt x="419849" y="102664"/>
                  </a:cubicBezTo>
                  <a:cubicBezTo>
                    <a:pt x="418753" y="92578"/>
                    <a:pt x="369177" y="45966"/>
                    <a:pt x="345073" y="42149"/>
                  </a:cubicBezTo>
                  <a:cubicBezTo>
                    <a:pt x="334391" y="40514"/>
                    <a:pt x="323161" y="43785"/>
                    <a:pt x="312752" y="38606"/>
                  </a:cubicBezTo>
                  <a:cubicBezTo>
                    <a:pt x="301796" y="33154"/>
                    <a:pt x="303166" y="15708"/>
                    <a:pt x="288101" y="14346"/>
                  </a:cubicBezTo>
                  <a:cubicBezTo>
                    <a:pt x="274406" y="13255"/>
                    <a:pt x="244550" y="24431"/>
                    <a:pt x="222912" y="32336"/>
                  </a:cubicBezTo>
                  <a:cubicBezTo>
                    <a:pt x="201000" y="40514"/>
                    <a:pt x="200726" y="40514"/>
                    <a:pt x="197165" y="40241"/>
                  </a:cubicBezTo>
                  <a:cubicBezTo>
                    <a:pt x="195795" y="36698"/>
                    <a:pt x="194152" y="33154"/>
                    <a:pt x="192782" y="1261"/>
                  </a:cubicBezTo>
                  <a:cubicBezTo>
                    <a:pt x="183743" y="-2282"/>
                    <a:pt x="156079" y="2624"/>
                    <a:pt x="147862" y="3987"/>
                  </a:cubicBezTo>
                  <a:cubicBezTo>
                    <a:pt x="105407" y="13800"/>
                    <a:pt x="-20863" y="119292"/>
                    <a:pt x="2967" y="135374"/>
                  </a:cubicBezTo>
                  <a:cubicBezTo>
                    <a:pt x="26523" y="151457"/>
                    <a:pt x="107598" y="134829"/>
                    <a:pt x="118554" y="129650"/>
                  </a:cubicBezTo>
                  <a:cubicBezTo>
                    <a:pt x="116911" y="122835"/>
                    <a:pt x="115815" y="118474"/>
                    <a:pt x="151149" y="114658"/>
                  </a:cubicBezTo>
                  <a:cubicBezTo>
                    <a:pt x="181004" y="111387"/>
                    <a:pt x="185661" y="104027"/>
                    <a:pt x="188674" y="99393"/>
                  </a:cubicBezTo>
                  <a:cubicBezTo>
                    <a:pt x="196069" y="103209"/>
                    <a:pt x="215243" y="119837"/>
                    <a:pt x="215516" y="120109"/>
                  </a:cubicBezTo>
                  <a:cubicBezTo>
                    <a:pt x="225925" y="131013"/>
                    <a:pt x="230033" y="146005"/>
                    <a:pt x="239620" y="157454"/>
                  </a:cubicBezTo>
                  <a:cubicBezTo>
                    <a:pt x="251672" y="171901"/>
                    <a:pt x="279610" y="170266"/>
                    <a:pt x="280158" y="196979"/>
                  </a:cubicBezTo>
                  <a:cubicBezTo>
                    <a:pt x="280158" y="197524"/>
                    <a:pt x="274132" y="256948"/>
                    <a:pt x="190591" y="281754"/>
                  </a:cubicBezTo>
                  <a:cubicBezTo>
                    <a:pt x="165666" y="289114"/>
                    <a:pt x="138549" y="287751"/>
                    <a:pt x="114994" y="300290"/>
                  </a:cubicBezTo>
                  <a:cubicBezTo>
                    <a:pt x="104585" y="305741"/>
                    <a:pt x="104037" y="323460"/>
                    <a:pt x="107050" y="325913"/>
                  </a:cubicBezTo>
                  <a:cubicBezTo>
                    <a:pt x="111707" y="330002"/>
                    <a:pt x="126498" y="331910"/>
                    <a:pt x="170322" y="317190"/>
                  </a:cubicBezTo>
                  <a:cubicBezTo>
                    <a:pt x="192599" y="309740"/>
                    <a:pt x="223550" y="314647"/>
                    <a:pt x="263176" y="331910"/>
                  </a:cubicBezTo>
                  <a:cubicBezTo>
                    <a:pt x="260072" y="335363"/>
                    <a:pt x="250486" y="339997"/>
                    <a:pt x="234416" y="345812"/>
                  </a:cubicBezTo>
                  <a:cubicBezTo>
                    <a:pt x="247563" y="357260"/>
                    <a:pt x="349456" y="378522"/>
                    <a:pt x="369998" y="367074"/>
                  </a:cubicBezTo>
                  <a:cubicBezTo>
                    <a:pt x="369451" y="365075"/>
                    <a:pt x="367443" y="363167"/>
                    <a:pt x="363972" y="361349"/>
                  </a:cubicBezTo>
                  <a:cubicBezTo>
                    <a:pt x="360502" y="359531"/>
                    <a:pt x="344525" y="345084"/>
                    <a:pt x="316039" y="318008"/>
                  </a:cubicBezTo>
                  <a:cubicBezTo>
                    <a:pt x="351373" y="321824"/>
                    <a:pt x="362603" y="326185"/>
                    <a:pt x="382598" y="339815"/>
                  </a:cubicBezTo>
                  <a:cubicBezTo>
                    <a:pt x="386433" y="342541"/>
                    <a:pt x="389446" y="344449"/>
                    <a:pt x="391363" y="343904"/>
                  </a:cubicBezTo>
                  <a:cubicBezTo>
                    <a:pt x="402593" y="340360"/>
                    <a:pt x="421492" y="297836"/>
                    <a:pt x="412454" y="288568"/>
                  </a:cubicBezTo>
                  <a:cubicBezTo>
                    <a:pt x="392733" y="268124"/>
                    <a:pt x="355755" y="270850"/>
                    <a:pt x="344525" y="238957"/>
                  </a:cubicBezTo>
                  <a:cubicBezTo>
                    <a:pt x="335213" y="212789"/>
                    <a:pt x="380133" y="198615"/>
                    <a:pt x="380681" y="19861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17732CA-7878-204A-2F7E-6BD43AA485EA}"/>
                </a:ext>
              </a:extLst>
            </p:cNvPr>
            <p:cNvSpPr/>
            <p:nvPr/>
          </p:nvSpPr>
          <p:spPr>
            <a:xfrm>
              <a:off x="347822" y="3376298"/>
              <a:ext cx="24115" cy="11830"/>
            </a:xfrm>
            <a:custGeom>
              <a:avLst/>
              <a:gdLst>
                <a:gd name="connsiteX0" fmla="*/ 0 w 19447"/>
                <a:gd name="connsiteY0" fmla="*/ 9541 h 9540"/>
                <a:gd name="connsiteX1" fmla="*/ 15613 w 19447"/>
                <a:gd name="connsiteY1" fmla="*/ 2726 h 9540"/>
                <a:gd name="connsiteX2" fmla="*/ 19447 w 19447"/>
                <a:gd name="connsiteY2" fmla="*/ 0 h 9540"/>
                <a:gd name="connsiteX3" fmla="*/ 19447 w 19447"/>
                <a:gd name="connsiteY3" fmla="*/ 0 h 9540"/>
                <a:gd name="connsiteX4" fmla="*/ 18625 w 19447"/>
                <a:gd name="connsiteY4" fmla="*/ 0 h 9540"/>
                <a:gd name="connsiteX5" fmla="*/ 274 w 19447"/>
                <a:gd name="connsiteY5" fmla="*/ 9541 h 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47" h="9540">
                  <a:moveTo>
                    <a:pt x="0" y="9541"/>
                  </a:moveTo>
                  <a:cubicBezTo>
                    <a:pt x="0" y="9541"/>
                    <a:pt x="9039" y="6815"/>
                    <a:pt x="15613" y="2726"/>
                  </a:cubicBezTo>
                  <a:cubicBezTo>
                    <a:pt x="16982" y="1908"/>
                    <a:pt x="19173" y="545"/>
                    <a:pt x="19447" y="0"/>
                  </a:cubicBezTo>
                  <a:cubicBezTo>
                    <a:pt x="19447" y="0"/>
                    <a:pt x="19447" y="0"/>
                    <a:pt x="19447" y="0"/>
                  </a:cubicBezTo>
                  <a:cubicBezTo>
                    <a:pt x="19173" y="0"/>
                    <a:pt x="18899" y="0"/>
                    <a:pt x="18625" y="0"/>
                  </a:cubicBezTo>
                  <a:cubicBezTo>
                    <a:pt x="15613" y="1090"/>
                    <a:pt x="548" y="8178"/>
                    <a:pt x="274" y="954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9CF3C78-AAE4-9908-CD29-0DA06D1E5D86}"/>
                </a:ext>
              </a:extLst>
            </p:cNvPr>
            <p:cNvSpPr/>
            <p:nvPr/>
          </p:nvSpPr>
          <p:spPr>
            <a:xfrm>
              <a:off x="1290321" y="3448892"/>
              <a:ext cx="59536" cy="37993"/>
            </a:xfrm>
            <a:custGeom>
              <a:avLst/>
              <a:gdLst>
                <a:gd name="connsiteX0" fmla="*/ 19193 w 48012"/>
                <a:gd name="connsiteY0" fmla="*/ 30049 h 30639"/>
                <a:gd name="connsiteX1" fmla="*/ 40557 w 48012"/>
                <a:gd name="connsiteY1" fmla="*/ 25687 h 30639"/>
                <a:gd name="connsiteX2" fmla="*/ 47679 w 48012"/>
                <a:gd name="connsiteY2" fmla="*/ 19145 h 30639"/>
                <a:gd name="connsiteX3" fmla="*/ 46583 w 48012"/>
                <a:gd name="connsiteY3" fmla="*/ 13421 h 30639"/>
                <a:gd name="connsiteX4" fmla="*/ 38640 w 48012"/>
                <a:gd name="connsiteY4" fmla="*/ 6333 h 30639"/>
                <a:gd name="connsiteX5" fmla="*/ 37270 w 48012"/>
                <a:gd name="connsiteY5" fmla="*/ 1972 h 30639"/>
                <a:gd name="connsiteX6" fmla="*/ 36997 w 48012"/>
                <a:gd name="connsiteY6" fmla="*/ 1154 h 30639"/>
                <a:gd name="connsiteX7" fmla="*/ 26588 w 48012"/>
                <a:gd name="connsiteY7" fmla="*/ 336 h 30639"/>
                <a:gd name="connsiteX8" fmla="*/ 4402 w 48012"/>
                <a:gd name="connsiteY8" fmla="*/ 27595 h 30639"/>
                <a:gd name="connsiteX9" fmla="*/ 19467 w 48012"/>
                <a:gd name="connsiteY9" fmla="*/ 30321 h 3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12" h="30639">
                  <a:moveTo>
                    <a:pt x="19193" y="30049"/>
                  </a:moveTo>
                  <a:lnTo>
                    <a:pt x="40557" y="25687"/>
                  </a:lnTo>
                  <a:cubicBezTo>
                    <a:pt x="40557" y="25687"/>
                    <a:pt x="46309" y="23234"/>
                    <a:pt x="47679" y="19145"/>
                  </a:cubicBezTo>
                  <a:cubicBezTo>
                    <a:pt x="48500" y="16692"/>
                    <a:pt x="47679" y="14784"/>
                    <a:pt x="46583" y="13421"/>
                  </a:cubicBezTo>
                  <a:cubicBezTo>
                    <a:pt x="44666" y="10150"/>
                    <a:pt x="40831" y="9332"/>
                    <a:pt x="38640" y="6333"/>
                  </a:cubicBezTo>
                  <a:cubicBezTo>
                    <a:pt x="37270" y="4425"/>
                    <a:pt x="37270" y="2790"/>
                    <a:pt x="37270" y="1972"/>
                  </a:cubicBezTo>
                  <a:cubicBezTo>
                    <a:pt x="37270" y="1700"/>
                    <a:pt x="37270" y="1427"/>
                    <a:pt x="36997" y="1154"/>
                  </a:cubicBezTo>
                  <a:cubicBezTo>
                    <a:pt x="36997" y="1154"/>
                    <a:pt x="34257" y="-754"/>
                    <a:pt x="26588" y="336"/>
                  </a:cubicBezTo>
                  <a:cubicBezTo>
                    <a:pt x="17001" y="2517"/>
                    <a:pt x="-10663" y="18327"/>
                    <a:pt x="4402" y="27595"/>
                  </a:cubicBezTo>
                  <a:cubicBezTo>
                    <a:pt x="7689" y="29503"/>
                    <a:pt x="13441" y="31412"/>
                    <a:pt x="19467" y="3032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8DF541B-18DD-3E09-C95D-C719C664861D}"/>
                </a:ext>
              </a:extLst>
            </p:cNvPr>
            <p:cNvSpPr/>
            <p:nvPr/>
          </p:nvSpPr>
          <p:spPr>
            <a:xfrm>
              <a:off x="707811" y="3382388"/>
              <a:ext cx="83930" cy="30066"/>
            </a:xfrm>
            <a:custGeom>
              <a:avLst/>
              <a:gdLst>
                <a:gd name="connsiteX0" fmla="*/ 67136 w 67684"/>
                <a:gd name="connsiteY0" fmla="*/ 9808 h 24246"/>
                <a:gd name="connsiteX1" fmla="*/ 67684 w 67684"/>
                <a:gd name="connsiteY1" fmla="*/ 9536 h 24246"/>
                <a:gd name="connsiteX2" fmla="*/ 13451 w 67684"/>
                <a:gd name="connsiteY2" fmla="*/ 813 h 24246"/>
                <a:gd name="connsiteX3" fmla="*/ 4686 w 67684"/>
                <a:gd name="connsiteY3" fmla="*/ 20712 h 24246"/>
                <a:gd name="connsiteX4" fmla="*/ 67410 w 67684"/>
                <a:gd name="connsiteY4" fmla="*/ 10081 h 2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84" h="24246">
                  <a:moveTo>
                    <a:pt x="67136" y="9808"/>
                  </a:moveTo>
                  <a:cubicBezTo>
                    <a:pt x="67136" y="9808"/>
                    <a:pt x="67410" y="9808"/>
                    <a:pt x="67684" y="9536"/>
                  </a:cubicBezTo>
                  <a:cubicBezTo>
                    <a:pt x="65493" y="6264"/>
                    <a:pt x="35637" y="-2731"/>
                    <a:pt x="13451" y="813"/>
                  </a:cubicBezTo>
                  <a:cubicBezTo>
                    <a:pt x="-5996" y="4084"/>
                    <a:pt x="30" y="17168"/>
                    <a:pt x="4686" y="20712"/>
                  </a:cubicBezTo>
                  <a:cubicBezTo>
                    <a:pt x="19477" y="32705"/>
                    <a:pt x="66862" y="10353"/>
                    <a:pt x="67410" y="1008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00F3201-7267-9035-CCD6-77E982437C43}"/>
                </a:ext>
              </a:extLst>
            </p:cNvPr>
            <p:cNvSpPr/>
            <p:nvPr/>
          </p:nvSpPr>
          <p:spPr>
            <a:xfrm>
              <a:off x="580820" y="3242782"/>
              <a:ext cx="76760" cy="42576"/>
            </a:xfrm>
            <a:custGeom>
              <a:avLst/>
              <a:gdLst>
                <a:gd name="connsiteX0" fmla="*/ 18352 w 61902"/>
                <a:gd name="connsiteY0" fmla="*/ 22080 h 34335"/>
                <a:gd name="connsiteX1" fmla="*/ 0 w 61902"/>
                <a:gd name="connsiteY1" fmla="*/ 30257 h 34335"/>
                <a:gd name="connsiteX2" fmla="*/ 2739 w 61902"/>
                <a:gd name="connsiteY2" fmla="*/ 29439 h 34335"/>
                <a:gd name="connsiteX3" fmla="*/ 21638 w 61902"/>
                <a:gd name="connsiteY3" fmla="*/ 27259 h 34335"/>
                <a:gd name="connsiteX4" fmla="*/ 15339 w 61902"/>
                <a:gd name="connsiteY4" fmla="*/ 34073 h 34335"/>
                <a:gd name="connsiteX5" fmla="*/ 33964 w 61902"/>
                <a:gd name="connsiteY5" fmla="*/ 28622 h 34335"/>
                <a:gd name="connsiteX6" fmla="*/ 58615 w 61902"/>
                <a:gd name="connsiteY6" fmla="*/ 5997 h 34335"/>
                <a:gd name="connsiteX7" fmla="*/ 51768 w 61902"/>
                <a:gd name="connsiteY7" fmla="*/ 7360 h 34335"/>
                <a:gd name="connsiteX8" fmla="*/ 61902 w 61902"/>
                <a:gd name="connsiteY8" fmla="*/ 0 h 34335"/>
                <a:gd name="connsiteX9" fmla="*/ 60259 w 61902"/>
                <a:gd name="connsiteY9" fmla="*/ 0 h 34335"/>
                <a:gd name="connsiteX10" fmla="*/ 18078 w 61902"/>
                <a:gd name="connsiteY10" fmla="*/ 17718 h 34335"/>
                <a:gd name="connsiteX11" fmla="*/ 28760 w 61902"/>
                <a:gd name="connsiteY11" fmla="*/ 16355 h 34335"/>
                <a:gd name="connsiteX12" fmla="*/ 18352 w 61902"/>
                <a:gd name="connsiteY12" fmla="*/ 22080 h 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902" h="34335">
                  <a:moveTo>
                    <a:pt x="18352" y="22080"/>
                  </a:moveTo>
                  <a:cubicBezTo>
                    <a:pt x="12052" y="24260"/>
                    <a:pt x="2191" y="28622"/>
                    <a:pt x="0" y="30257"/>
                  </a:cubicBezTo>
                  <a:cubicBezTo>
                    <a:pt x="1096" y="30257"/>
                    <a:pt x="1917" y="29985"/>
                    <a:pt x="2739" y="29439"/>
                  </a:cubicBezTo>
                  <a:cubicBezTo>
                    <a:pt x="12326" y="26441"/>
                    <a:pt x="21638" y="27259"/>
                    <a:pt x="21638" y="27259"/>
                  </a:cubicBezTo>
                  <a:cubicBezTo>
                    <a:pt x="20817" y="30530"/>
                    <a:pt x="16160" y="30530"/>
                    <a:pt x="15339" y="34073"/>
                  </a:cubicBezTo>
                  <a:cubicBezTo>
                    <a:pt x="16708" y="35709"/>
                    <a:pt x="32869" y="29167"/>
                    <a:pt x="33964" y="28622"/>
                  </a:cubicBezTo>
                  <a:cubicBezTo>
                    <a:pt x="39716" y="25623"/>
                    <a:pt x="58615" y="9268"/>
                    <a:pt x="58615" y="5997"/>
                  </a:cubicBezTo>
                  <a:cubicBezTo>
                    <a:pt x="56150" y="5179"/>
                    <a:pt x="53959" y="7360"/>
                    <a:pt x="51768" y="7360"/>
                  </a:cubicBezTo>
                  <a:cubicBezTo>
                    <a:pt x="53959" y="3271"/>
                    <a:pt x="59163" y="3544"/>
                    <a:pt x="61902" y="0"/>
                  </a:cubicBezTo>
                  <a:cubicBezTo>
                    <a:pt x="61902" y="0"/>
                    <a:pt x="61355" y="0"/>
                    <a:pt x="60259" y="0"/>
                  </a:cubicBezTo>
                  <a:cubicBezTo>
                    <a:pt x="43277" y="5452"/>
                    <a:pt x="20817" y="15810"/>
                    <a:pt x="18078" y="17718"/>
                  </a:cubicBezTo>
                  <a:cubicBezTo>
                    <a:pt x="21912" y="18808"/>
                    <a:pt x="25199" y="16083"/>
                    <a:pt x="28760" y="16355"/>
                  </a:cubicBezTo>
                  <a:cubicBezTo>
                    <a:pt x="29308" y="17718"/>
                    <a:pt x="27390" y="18808"/>
                    <a:pt x="18352" y="2208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FC5A43C-F954-5D4F-1B19-F7EBADB64F28}"/>
                </a:ext>
              </a:extLst>
            </p:cNvPr>
            <p:cNvSpPr/>
            <p:nvPr/>
          </p:nvSpPr>
          <p:spPr>
            <a:xfrm>
              <a:off x="498027" y="3353650"/>
              <a:ext cx="62719" cy="38369"/>
            </a:xfrm>
            <a:custGeom>
              <a:avLst/>
              <a:gdLst>
                <a:gd name="connsiteX0" fmla="*/ 3495 w 50579"/>
                <a:gd name="connsiteY0" fmla="*/ 22080 h 30942"/>
                <a:gd name="connsiteX1" fmla="*/ 4317 w 50579"/>
                <a:gd name="connsiteY1" fmla="*/ 29712 h 30942"/>
                <a:gd name="connsiteX2" fmla="*/ 34994 w 50579"/>
                <a:gd name="connsiteY2" fmla="*/ 20172 h 30942"/>
                <a:gd name="connsiteX3" fmla="*/ 48963 w 50579"/>
                <a:gd name="connsiteY3" fmla="*/ 0 h 30942"/>
                <a:gd name="connsiteX4" fmla="*/ 46498 w 50579"/>
                <a:gd name="connsiteY4" fmla="*/ 273 h 30942"/>
                <a:gd name="connsiteX5" fmla="*/ 3495 w 50579"/>
                <a:gd name="connsiteY5" fmla="*/ 22080 h 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79" h="30942">
                  <a:moveTo>
                    <a:pt x="3495" y="22080"/>
                  </a:moveTo>
                  <a:cubicBezTo>
                    <a:pt x="-614" y="25078"/>
                    <a:pt x="-1983" y="25896"/>
                    <a:pt x="4317" y="29712"/>
                  </a:cubicBezTo>
                  <a:cubicBezTo>
                    <a:pt x="9795" y="32983"/>
                    <a:pt x="23216" y="29712"/>
                    <a:pt x="34994" y="20172"/>
                  </a:cubicBezTo>
                  <a:cubicBezTo>
                    <a:pt x="41568" y="14447"/>
                    <a:pt x="55263" y="545"/>
                    <a:pt x="48963" y="0"/>
                  </a:cubicBezTo>
                  <a:cubicBezTo>
                    <a:pt x="48141" y="0"/>
                    <a:pt x="47046" y="0"/>
                    <a:pt x="46498" y="273"/>
                  </a:cubicBezTo>
                  <a:cubicBezTo>
                    <a:pt x="35542" y="3271"/>
                    <a:pt x="5412" y="20717"/>
                    <a:pt x="3495" y="2208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4C0F14-01DE-45F3-FF28-3540C413410D}"/>
                </a:ext>
              </a:extLst>
            </p:cNvPr>
            <p:cNvSpPr/>
            <p:nvPr/>
          </p:nvSpPr>
          <p:spPr>
            <a:xfrm>
              <a:off x="641957" y="3255626"/>
              <a:ext cx="90006" cy="27433"/>
            </a:xfrm>
            <a:custGeom>
              <a:avLst/>
              <a:gdLst>
                <a:gd name="connsiteX0" fmla="*/ 72311 w 72584"/>
                <a:gd name="connsiteY0" fmla="*/ 273 h 22123"/>
                <a:gd name="connsiteX1" fmla="*/ 72037 w 72584"/>
                <a:gd name="connsiteY1" fmla="*/ 0 h 22123"/>
                <a:gd name="connsiteX2" fmla="*/ 70667 w 72584"/>
                <a:gd name="connsiteY2" fmla="*/ 273 h 22123"/>
                <a:gd name="connsiteX3" fmla="*/ 69298 w 72584"/>
                <a:gd name="connsiteY3" fmla="*/ 545 h 22123"/>
                <a:gd name="connsiteX4" fmla="*/ 43551 w 72584"/>
                <a:gd name="connsiteY4" fmla="*/ 9268 h 22123"/>
                <a:gd name="connsiteX5" fmla="*/ 13147 w 72584"/>
                <a:gd name="connsiteY5" fmla="*/ 17446 h 22123"/>
                <a:gd name="connsiteX6" fmla="*/ 0 w 72584"/>
                <a:gd name="connsiteY6" fmla="*/ 22080 h 22123"/>
                <a:gd name="connsiteX7" fmla="*/ 47659 w 72584"/>
                <a:gd name="connsiteY7" fmla="*/ 13629 h 22123"/>
                <a:gd name="connsiteX8" fmla="*/ 69846 w 72584"/>
                <a:gd name="connsiteY8" fmla="*/ 2726 h 22123"/>
                <a:gd name="connsiteX9" fmla="*/ 72585 w 72584"/>
                <a:gd name="connsiteY9" fmla="*/ 545 h 2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584" h="22123">
                  <a:moveTo>
                    <a:pt x="72311" y="273"/>
                  </a:moveTo>
                  <a:cubicBezTo>
                    <a:pt x="72311" y="273"/>
                    <a:pt x="72311" y="0"/>
                    <a:pt x="72037" y="0"/>
                  </a:cubicBezTo>
                  <a:cubicBezTo>
                    <a:pt x="71489" y="0"/>
                    <a:pt x="70941" y="0"/>
                    <a:pt x="70667" y="273"/>
                  </a:cubicBezTo>
                  <a:cubicBezTo>
                    <a:pt x="70393" y="273"/>
                    <a:pt x="69846" y="273"/>
                    <a:pt x="69298" y="545"/>
                  </a:cubicBezTo>
                  <a:cubicBezTo>
                    <a:pt x="60533" y="2998"/>
                    <a:pt x="52316" y="6542"/>
                    <a:pt x="43551" y="9268"/>
                  </a:cubicBezTo>
                  <a:cubicBezTo>
                    <a:pt x="33416" y="12266"/>
                    <a:pt x="23282" y="14175"/>
                    <a:pt x="13147" y="17446"/>
                  </a:cubicBezTo>
                  <a:cubicBezTo>
                    <a:pt x="6026" y="19626"/>
                    <a:pt x="1643" y="21262"/>
                    <a:pt x="0" y="22080"/>
                  </a:cubicBezTo>
                  <a:cubicBezTo>
                    <a:pt x="2739" y="22625"/>
                    <a:pt x="31773" y="17991"/>
                    <a:pt x="47659" y="13629"/>
                  </a:cubicBezTo>
                  <a:cubicBezTo>
                    <a:pt x="55603" y="11449"/>
                    <a:pt x="59163" y="10086"/>
                    <a:pt x="69846" y="2726"/>
                  </a:cubicBezTo>
                  <a:cubicBezTo>
                    <a:pt x="70667" y="2181"/>
                    <a:pt x="71763" y="1363"/>
                    <a:pt x="72585" y="54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429D05-0E7A-A868-7279-0A9149749FFB}"/>
                </a:ext>
              </a:extLst>
            </p:cNvPr>
            <p:cNvSpPr/>
            <p:nvPr/>
          </p:nvSpPr>
          <p:spPr>
            <a:xfrm>
              <a:off x="641617" y="3240465"/>
              <a:ext cx="58079" cy="34428"/>
            </a:xfrm>
            <a:custGeom>
              <a:avLst/>
              <a:gdLst>
                <a:gd name="connsiteX0" fmla="*/ 274 w 46837"/>
                <a:gd name="connsiteY0" fmla="*/ 27765 h 27764"/>
                <a:gd name="connsiteX1" fmla="*/ 274 w 46837"/>
                <a:gd name="connsiteY1" fmla="*/ 27765 h 27764"/>
                <a:gd name="connsiteX2" fmla="*/ 42181 w 46837"/>
                <a:gd name="connsiteY2" fmla="*/ 10864 h 27764"/>
                <a:gd name="connsiteX3" fmla="*/ 46838 w 46837"/>
                <a:gd name="connsiteY3" fmla="*/ 6775 h 27764"/>
                <a:gd name="connsiteX4" fmla="*/ 44099 w 46837"/>
                <a:gd name="connsiteY4" fmla="*/ 4049 h 27764"/>
                <a:gd name="connsiteX5" fmla="*/ 44099 w 46837"/>
                <a:gd name="connsiteY5" fmla="*/ 1324 h 27764"/>
                <a:gd name="connsiteX6" fmla="*/ 44099 w 46837"/>
                <a:gd name="connsiteY6" fmla="*/ 1051 h 27764"/>
                <a:gd name="connsiteX7" fmla="*/ 42729 w 46837"/>
                <a:gd name="connsiteY7" fmla="*/ 233 h 27764"/>
                <a:gd name="connsiteX8" fmla="*/ 38621 w 46837"/>
                <a:gd name="connsiteY8" fmla="*/ 506 h 27764"/>
                <a:gd name="connsiteX9" fmla="*/ 33964 w 46837"/>
                <a:gd name="connsiteY9" fmla="*/ 2959 h 27764"/>
                <a:gd name="connsiteX10" fmla="*/ 15065 w 46837"/>
                <a:gd name="connsiteY10" fmla="*/ 17951 h 27764"/>
                <a:gd name="connsiteX11" fmla="*/ 0 w 46837"/>
                <a:gd name="connsiteY11" fmla="*/ 27492 h 2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37" h="27764">
                  <a:moveTo>
                    <a:pt x="274" y="27765"/>
                  </a:moveTo>
                  <a:cubicBezTo>
                    <a:pt x="274" y="27765"/>
                    <a:pt x="274" y="27765"/>
                    <a:pt x="274" y="27765"/>
                  </a:cubicBezTo>
                  <a:cubicBezTo>
                    <a:pt x="3561" y="27492"/>
                    <a:pt x="33416" y="14953"/>
                    <a:pt x="42181" y="10864"/>
                  </a:cubicBezTo>
                  <a:cubicBezTo>
                    <a:pt x="46016" y="9229"/>
                    <a:pt x="46838" y="8411"/>
                    <a:pt x="46838" y="6775"/>
                  </a:cubicBezTo>
                  <a:cubicBezTo>
                    <a:pt x="46838" y="4867"/>
                    <a:pt x="44099" y="5685"/>
                    <a:pt x="44099" y="4049"/>
                  </a:cubicBezTo>
                  <a:cubicBezTo>
                    <a:pt x="44099" y="3232"/>
                    <a:pt x="44647" y="2414"/>
                    <a:pt x="44099" y="1324"/>
                  </a:cubicBezTo>
                  <a:cubicBezTo>
                    <a:pt x="44099" y="1324"/>
                    <a:pt x="44099" y="1324"/>
                    <a:pt x="44099" y="1051"/>
                  </a:cubicBezTo>
                  <a:cubicBezTo>
                    <a:pt x="44099" y="1051"/>
                    <a:pt x="43825" y="506"/>
                    <a:pt x="42729" y="233"/>
                  </a:cubicBezTo>
                  <a:cubicBezTo>
                    <a:pt x="41360" y="-312"/>
                    <a:pt x="40538" y="233"/>
                    <a:pt x="38621" y="506"/>
                  </a:cubicBezTo>
                  <a:cubicBezTo>
                    <a:pt x="37525" y="1051"/>
                    <a:pt x="35882" y="1596"/>
                    <a:pt x="33964" y="2959"/>
                  </a:cubicBezTo>
                  <a:cubicBezTo>
                    <a:pt x="27390" y="7593"/>
                    <a:pt x="23008" y="14953"/>
                    <a:pt x="15065" y="17951"/>
                  </a:cubicBezTo>
                  <a:cubicBezTo>
                    <a:pt x="5204" y="21495"/>
                    <a:pt x="1917" y="22858"/>
                    <a:pt x="0" y="2749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2C62A8F-00EA-76FA-FB3E-6CFAEEF4FC8A}"/>
                </a:ext>
              </a:extLst>
            </p:cNvPr>
            <p:cNvSpPr/>
            <p:nvPr/>
          </p:nvSpPr>
          <p:spPr>
            <a:xfrm>
              <a:off x="711752" y="3205263"/>
              <a:ext cx="42967" cy="20139"/>
            </a:xfrm>
            <a:custGeom>
              <a:avLst/>
              <a:gdLst>
                <a:gd name="connsiteX0" fmla="*/ 13012 w 34650"/>
                <a:gd name="connsiteY0" fmla="*/ 11449 h 16241"/>
                <a:gd name="connsiteX1" fmla="*/ 34651 w 34650"/>
                <a:gd name="connsiteY1" fmla="*/ 0 h 16241"/>
                <a:gd name="connsiteX2" fmla="*/ 32459 w 34650"/>
                <a:gd name="connsiteY2" fmla="*/ 273 h 16241"/>
                <a:gd name="connsiteX3" fmla="*/ 5069 w 34650"/>
                <a:gd name="connsiteY3" fmla="*/ 10086 h 16241"/>
                <a:gd name="connsiteX4" fmla="*/ 413 w 34650"/>
                <a:gd name="connsiteY4" fmla="*/ 16083 h 16241"/>
                <a:gd name="connsiteX5" fmla="*/ 13286 w 34650"/>
                <a:gd name="connsiteY5" fmla="*/ 11449 h 1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50" h="16241">
                  <a:moveTo>
                    <a:pt x="13012" y="11449"/>
                  </a:moveTo>
                  <a:cubicBezTo>
                    <a:pt x="34103" y="818"/>
                    <a:pt x="34377" y="818"/>
                    <a:pt x="34651" y="0"/>
                  </a:cubicBezTo>
                  <a:cubicBezTo>
                    <a:pt x="33829" y="0"/>
                    <a:pt x="33281" y="0"/>
                    <a:pt x="32459" y="273"/>
                  </a:cubicBezTo>
                  <a:cubicBezTo>
                    <a:pt x="32459" y="273"/>
                    <a:pt x="11095" y="7087"/>
                    <a:pt x="5069" y="10086"/>
                  </a:cubicBezTo>
                  <a:cubicBezTo>
                    <a:pt x="-2053" y="13629"/>
                    <a:pt x="413" y="16083"/>
                    <a:pt x="413" y="16083"/>
                  </a:cubicBezTo>
                  <a:cubicBezTo>
                    <a:pt x="1782" y="16900"/>
                    <a:pt x="6712" y="14447"/>
                    <a:pt x="13286" y="1144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F8286D4-25BA-7766-837C-F02E1431A66A}"/>
                </a:ext>
              </a:extLst>
            </p:cNvPr>
            <p:cNvSpPr/>
            <p:nvPr/>
          </p:nvSpPr>
          <p:spPr>
            <a:xfrm>
              <a:off x="739056" y="3155912"/>
              <a:ext cx="161712" cy="84503"/>
            </a:xfrm>
            <a:custGeom>
              <a:avLst/>
              <a:gdLst>
                <a:gd name="connsiteX0" fmla="*/ 36736 w 130410"/>
                <a:gd name="connsiteY0" fmla="*/ 41433 h 68146"/>
                <a:gd name="connsiteX1" fmla="*/ 51800 w 130410"/>
                <a:gd name="connsiteY1" fmla="*/ 39253 h 68146"/>
                <a:gd name="connsiteX2" fmla="*/ 51800 w 130410"/>
                <a:gd name="connsiteY2" fmla="*/ 40343 h 68146"/>
                <a:gd name="connsiteX3" fmla="*/ 37283 w 130410"/>
                <a:gd name="connsiteY3" fmla="*/ 45795 h 68146"/>
                <a:gd name="connsiteX4" fmla="*/ 4963 w 130410"/>
                <a:gd name="connsiteY4" fmla="*/ 57243 h 68146"/>
                <a:gd name="connsiteX5" fmla="*/ 1402 w 130410"/>
                <a:gd name="connsiteY5" fmla="*/ 68147 h 68146"/>
                <a:gd name="connsiteX6" fmla="*/ 17562 w 130410"/>
                <a:gd name="connsiteY6" fmla="*/ 64058 h 68146"/>
                <a:gd name="connsiteX7" fmla="*/ 36736 w 130410"/>
                <a:gd name="connsiteY7" fmla="*/ 61605 h 68146"/>
                <a:gd name="connsiteX8" fmla="*/ 79465 w 130410"/>
                <a:gd name="connsiteY8" fmla="*/ 39798 h 68146"/>
                <a:gd name="connsiteX9" fmla="*/ 107403 w 130410"/>
                <a:gd name="connsiteY9" fmla="*/ 30257 h 68146"/>
                <a:gd name="connsiteX10" fmla="*/ 109320 w 130410"/>
                <a:gd name="connsiteY10" fmla="*/ 28894 h 68146"/>
                <a:gd name="connsiteX11" fmla="*/ 102199 w 130410"/>
                <a:gd name="connsiteY11" fmla="*/ 26986 h 68146"/>
                <a:gd name="connsiteX12" fmla="*/ 101925 w 130410"/>
                <a:gd name="connsiteY12" fmla="*/ 26441 h 68146"/>
                <a:gd name="connsiteX13" fmla="*/ 106581 w 130410"/>
                <a:gd name="connsiteY13" fmla="*/ 24260 h 68146"/>
                <a:gd name="connsiteX14" fmla="*/ 119455 w 130410"/>
                <a:gd name="connsiteY14" fmla="*/ 16628 h 68146"/>
                <a:gd name="connsiteX15" fmla="*/ 115346 w 130410"/>
                <a:gd name="connsiteY15" fmla="*/ 15810 h 68146"/>
                <a:gd name="connsiteX16" fmla="*/ 121098 w 130410"/>
                <a:gd name="connsiteY16" fmla="*/ 7632 h 68146"/>
                <a:gd name="connsiteX17" fmla="*/ 130411 w 130410"/>
                <a:gd name="connsiteY17" fmla="*/ 0 h 68146"/>
                <a:gd name="connsiteX18" fmla="*/ 127672 w 130410"/>
                <a:gd name="connsiteY18" fmla="*/ 0 h 68146"/>
                <a:gd name="connsiteX19" fmla="*/ 52074 w 130410"/>
                <a:gd name="connsiteY19" fmla="*/ 27804 h 68146"/>
                <a:gd name="connsiteX20" fmla="*/ 60291 w 130410"/>
                <a:gd name="connsiteY20" fmla="*/ 26441 h 68146"/>
                <a:gd name="connsiteX21" fmla="*/ 40022 w 130410"/>
                <a:gd name="connsiteY21" fmla="*/ 33528 h 68146"/>
                <a:gd name="connsiteX22" fmla="*/ 14823 w 130410"/>
                <a:gd name="connsiteY22" fmla="*/ 46885 h 68146"/>
                <a:gd name="connsiteX23" fmla="*/ 37009 w 130410"/>
                <a:gd name="connsiteY23" fmla="*/ 41706 h 6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410" h="68146">
                  <a:moveTo>
                    <a:pt x="36736" y="41433"/>
                  </a:moveTo>
                  <a:cubicBezTo>
                    <a:pt x="45774" y="38707"/>
                    <a:pt x="48513" y="37890"/>
                    <a:pt x="51800" y="39253"/>
                  </a:cubicBezTo>
                  <a:cubicBezTo>
                    <a:pt x="51800" y="39525"/>
                    <a:pt x="51800" y="40070"/>
                    <a:pt x="51800" y="40343"/>
                  </a:cubicBezTo>
                  <a:cubicBezTo>
                    <a:pt x="49061" y="41978"/>
                    <a:pt x="46048" y="43069"/>
                    <a:pt x="37283" y="45795"/>
                  </a:cubicBezTo>
                  <a:cubicBezTo>
                    <a:pt x="12906" y="53427"/>
                    <a:pt x="6606" y="56426"/>
                    <a:pt x="4963" y="57243"/>
                  </a:cubicBezTo>
                  <a:cubicBezTo>
                    <a:pt x="-515" y="60514"/>
                    <a:pt x="-1063" y="67057"/>
                    <a:pt x="1402" y="68147"/>
                  </a:cubicBezTo>
                  <a:cubicBezTo>
                    <a:pt x="1402" y="68147"/>
                    <a:pt x="6790" y="66784"/>
                    <a:pt x="17562" y="64058"/>
                  </a:cubicBezTo>
                  <a:cubicBezTo>
                    <a:pt x="23862" y="62150"/>
                    <a:pt x="30436" y="63785"/>
                    <a:pt x="36736" y="61605"/>
                  </a:cubicBezTo>
                  <a:cubicBezTo>
                    <a:pt x="51800" y="56153"/>
                    <a:pt x="64948" y="46340"/>
                    <a:pt x="79465" y="39798"/>
                  </a:cubicBezTo>
                  <a:cubicBezTo>
                    <a:pt x="88503" y="35709"/>
                    <a:pt x="98638" y="34619"/>
                    <a:pt x="107403" y="30257"/>
                  </a:cubicBezTo>
                  <a:cubicBezTo>
                    <a:pt x="107951" y="29985"/>
                    <a:pt x="108772" y="29439"/>
                    <a:pt x="109320" y="28894"/>
                  </a:cubicBezTo>
                  <a:cubicBezTo>
                    <a:pt x="109320" y="28894"/>
                    <a:pt x="106945" y="28259"/>
                    <a:pt x="102199" y="26986"/>
                  </a:cubicBezTo>
                  <a:cubicBezTo>
                    <a:pt x="102199" y="26986"/>
                    <a:pt x="102199" y="26441"/>
                    <a:pt x="101925" y="26441"/>
                  </a:cubicBezTo>
                  <a:cubicBezTo>
                    <a:pt x="103294" y="25623"/>
                    <a:pt x="104938" y="24805"/>
                    <a:pt x="106581" y="24260"/>
                  </a:cubicBezTo>
                  <a:cubicBezTo>
                    <a:pt x="119181" y="18536"/>
                    <a:pt x="119181" y="17991"/>
                    <a:pt x="119455" y="16628"/>
                  </a:cubicBezTo>
                  <a:cubicBezTo>
                    <a:pt x="118085" y="16355"/>
                    <a:pt x="116442" y="16628"/>
                    <a:pt x="115346" y="15810"/>
                  </a:cubicBezTo>
                  <a:cubicBezTo>
                    <a:pt x="117263" y="13084"/>
                    <a:pt x="121920" y="12266"/>
                    <a:pt x="121098" y="7632"/>
                  </a:cubicBezTo>
                  <a:cubicBezTo>
                    <a:pt x="123837" y="4634"/>
                    <a:pt x="127946" y="3544"/>
                    <a:pt x="130411" y="0"/>
                  </a:cubicBezTo>
                  <a:cubicBezTo>
                    <a:pt x="129589" y="0"/>
                    <a:pt x="128494" y="0"/>
                    <a:pt x="127672" y="0"/>
                  </a:cubicBezTo>
                  <a:cubicBezTo>
                    <a:pt x="112607" y="3816"/>
                    <a:pt x="57552" y="24260"/>
                    <a:pt x="52074" y="27804"/>
                  </a:cubicBezTo>
                  <a:cubicBezTo>
                    <a:pt x="55087" y="28349"/>
                    <a:pt x="57552" y="26986"/>
                    <a:pt x="60291" y="26441"/>
                  </a:cubicBezTo>
                  <a:cubicBezTo>
                    <a:pt x="56183" y="29985"/>
                    <a:pt x="44953" y="32438"/>
                    <a:pt x="40022" y="33528"/>
                  </a:cubicBezTo>
                  <a:cubicBezTo>
                    <a:pt x="23314" y="37344"/>
                    <a:pt x="14823" y="46885"/>
                    <a:pt x="14823" y="46885"/>
                  </a:cubicBezTo>
                  <a:cubicBezTo>
                    <a:pt x="16467" y="47975"/>
                    <a:pt x="34818" y="42524"/>
                    <a:pt x="37009" y="41706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E6B5D27-CA7F-0C0E-A43F-26FC34362D5C}"/>
                </a:ext>
              </a:extLst>
            </p:cNvPr>
            <p:cNvSpPr/>
            <p:nvPr/>
          </p:nvSpPr>
          <p:spPr>
            <a:xfrm>
              <a:off x="561660" y="3296861"/>
              <a:ext cx="251993" cy="84844"/>
            </a:xfrm>
            <a:custGeom>
              <a:avLst/>
              <a:gdLst>
                <a:gd name="connsiteX0" fmla="*/ 5317 w 203216"/>
                <a:gd name="connsiteY0" fmla="*/ 68422 h 68421"/>
                <a:gd name="connsiteX1" fmla="*/ 200610 w 203216"/>
                <a:gd name="connsiteY1" fmla="*/ 12541 h 68421"/>
                <a:gd name="connsiteX2" fmla="*/ 184176 w 203216"/>
                <a:gd name="connsiteY2" fmla="*/ 2 h 68421"/>
                <a:gd name="connsiteX3" fmla="*/ 86940 w 203216"/>
                <a:gd name="connsiteY3" fmla="*/ 28897 h 68421"/>
                <a:gd name="connsiteX4" fmla="*/ 66945 w 203216"/>
                <a:gd name="connsiteY4" fmla="*/ 19083 h 68421"/>
                <a:gd name="connsiteX5" fmla="*/ 74888 w 203216"/>
                <a:gd name="connsiteY5" fmla="*/ 15812 h 68421"/>
                <a:gd name="connsiteX6" fmla="*/ 84749 w 203216"/>
                <a:gd name="connsiteY6" fmla="*/ 820 h 68421"/>
                <a:gd name="connsiteX7" fmla="*/ 66397 w 203216"/>
                <a:gd name="connsiteY7" fmla="*/ 5181 h 68421"/>
                <a:gd name="connsiteX8" fmla="*/ 44759 w 203216"/>
                <a:gd name="connsiteY8" fmla="*/ 4091 h 68421"/>
                <a:gd name="connsiteX9" fmla="*/ 30790 w 203216"/>
                <a:gd name="connsiteY9" fmla="*/ 6544 h 68421"/>
                <a:gd name="connsiteX10" fmla="*/ 14903 w 203216"/>
                <a:gd name="connsiteY10" fmla="*/ 23717 h 68421"/>
                <a:gd name="connsiteX11" fmla="*/ 24216 w 203216"/>
                <a:gd name="connsiteY11" fmla="*/ 21537 h 68421"/>
                <a:gd name="connsiteX12" fmla="*/ 42568 w 203216"/>
                <a:gd name="connsiteY12" fmla="*/ 17175 h 68421"/>
                <a:gd name="connsiteX13" fmla="*/ 33529 w 203216"/>
                <a:gd name="connsiteY13" fmla="*/ 35711 h 68421"/>
                <a:gd name="connsiteX14" fmla="*/ 8603 w 203216"/>
                <a:gd name="connsiteY14" fmla="*/ 53157 h 68421"/>
                <a:gd name="connsiteX15" fmla="*/ 4769 w 203216"/>
                <a:gd name="connsiteY15" fmla="*/ 68149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3216" h="68421">
                  <a:moveTo>
                    <a:pt x="5317" y="68422"/>
                  </a:moveTo>
                  <a:cubicBezTo>
                    <a:pt x="6686" y="68422"/>
                    <a:pt x="160073" y="52612"/>
                    <a:pt x="200610" y="12541"/>
                  </a:cubicBezTo>
                  <a:cubicBezTo>
                    <a:pt x="211567" y="1638"/>
                    <a:pt x="184450" y="2"/>
                    <a:pt x="184176" y="2"/>
                  </a:cubicBezTo>
                  <a:cubicBezTo>
                    <a:pt x="169933" y="-270"/>
                    <a:pt x="101183" y="23172"/>
                    <a:pt x="86940" y="28897"/>
                  </a:cubicBezTo>
                  <a:cubicBezTo>
                    <a:pt x="74066" y="34076"/>
                    <a:pt x="64206" y="22082"/>
                    <a:pt x="66945" y="19083"/>
                  </a:cubicBezTo>
                  <a:cubicBezTo>
                    <a:pt x="68041" y="17721"/>
                    <a:pt x="70232" y="16903"/>
                    <a:pt x="74888" y="15812"/>
                  </a:cubicBezTo>
                  <a:cubicBezTo>
                    <a:pt x="99814" y="8725"/>
                    <a:pt x="87488" y="1093"/>
                    <a:pt x="84749" y="820"/>
                  </a:cubicBezTo>
                  <a:cubicBezTo>
                    <a:pt x="78175" y="548"/>
                    <a:pt x="72697" y="4364"/>
                    <a:pt x="66397" y="5181"/>
                  </a:cubicBezTo>
                  <a:cubicBezTo>
                    <a:pt x="59276" y="5999"/>
                    <a:pt x="52154" y="3273"/>
                    <a:pt x="44759" y="4091"/>
                  </a:cubicBezTo>
                  <a:cubicBezTo>
                    <a:pt x="42568" y="4091"/>
                    <a:pt x="35446" y="5181"/>
                    <a:pt x="30790" y="6544"/>
                  </a:cubicBezTo>
                  <a:cubicBezTo>
                    <a:pt x="26955" y="8180"/>
                    <a:pt x="14903" y="20719"/>
                    <a:pt x="14903" y="23717"/>
                  </a:cubicBezTo>
                  <a:cubicBezTo>
                    <a:pt x="17916" y="23717"/>
                    <a:pt x="18190" y="23717"/>
                    <a:pt x="24216" y="21537"/>
                  </a:cubicBezTo>
                  <a:cubicBezTo>
                    <a:pt x="31064" y="19083"/>
                    <a:pt x="40650" y="15812"/>
                    <a:pt x="42568" y="17175"/>
                  </a:cubicBezTo>
                  <a:cubicBezTo>
                    <a:pt x="46402" y="19629"/>
                    <a:pt x="34350" y="35166"/>
                    <a:pt x="33529" y="35711"/>
                  </a:cubicBezTo>
                  <a:cubicBezTo>
                    <a:pt x="26133" y="42526"/>
                    <a:pt x="15451" y="45252"/>
                    <a:pt x="8603" y="53157"/>
                  </a:cubicBezTo>
                  <a:cubicBezTo>
                    <a:pt x="-4818" y="68422"/>
                    <a:pt x="386" y="68422"/>
                    <a:pt x="4769" y="6814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D08E12-DF12-22A7-67F5-56B18EC44849}"/>
                </a:ext>
              </a:extLst>
            </p:cNvPr>
            <p:cNvSpPr/>
            <p:nvPr/>
          </p:nvSpPr>
          <p:spPr>
            <a:xfrm>
              <a:off x="2778635" y="3459112"/>
              <a:ext cx="1596058" cy="3398888"/>
            </a:xfrm>
            <a:custGeom>
              <a:avLst/>
              <a:gdLst>
                <a:gd name="connsiteX0" fmla="*/ 1588019 w 1596058"/>
                <a:gd name="connsiteY0" fmla="*/ 2498786 h 3398888"/>
                <a:gd name="connsiteX1" fmla="*/ 1587568 w 1596058"/>
                <a:gd name="connsiteY1" fmla="*/ 2509090 h 3398888"/>
                <a:gd name="connsiteX2" fmla="*/ 1587773 w 1596058"/>
                <a:gd name="connsiteY2" fmla="*/ 2500904 h 3398888"/>
                <a:gd name="connsiteX3" fmla="*/ 1587907 w 1596058"/>
                <a:gd name="connsiteY3" fmla="*/ 2495568 h 3398888"/>
                <a:gd name="connsiteX4" fmla="*/ 1587773 w 1596058"/>
                <a:gd name="connsiteY4" fmla="*/ 2500904 h 3398888"/>
                <a:gd name="connsiteX5" fmla="*/ 1587053 w 1596058"/>
                <a:gd name="connsiteY5" fmla="*/ 2507119 h 3398888"/>
                <a:gd name="connsiteX6" fmla="*/ 1588593 w 1596058"/>
                <a:gd name="connsiteY6" fmla="*/ 2485657 h 3398888"/>
                <a:gd name="connsiteX7" fmla="*/ 1588587 w 1596058"/>
                <a:gd name="connsiteY7" fmla="*/ 2493878 h 3398888"/>
                <a:gd name="connsiteX8" fmla="*/ 1588019 w 1596058"/>
                <a:gd name="connsiteY8" fmla="*/ 2498786 h 3398888"/>
                <a:gd name="connsiteX9" fmla="*/ 264977 w 1596058"/>
                <a:gd name="connsiteY9" fmla="*/ 0 h 3398888"/>
                <a:gd name="connsiteX10" fmla="*/ 323057 w 1596058"/>
                <a:gd name="connsiteY10" fmla="*/ 40562 h 3398888"/>
                <a:gd name="connsiteX11" fmla="*/ 308791 w 1596058"/>
                <a:gd name="connsiteY11" fmla="*/ 19943 h 3398888"/>
                <a:gd name="connsiteX12" fmla="*/ 386910 w 1596058"/>
                <a:gd name="connsiteY12" fmla="*/ 66251 h 3398888"/>
                <a:gd name="connsiteX13" fmla="*/ 376042 w 1596058"/>
                <a:gd name="connsiteY13" fmla="*/ 62533 h 3398888"/>
                <a:gd name="connsiteX14" fmla="*/ 426649 w 1596058"/>
                <a:gd name="connsiteY14" fmla="*/ 92616 h 3398888"/>
                <a:gd name="connsiteX15" fmla="*/ 430725 w 1596058"/>
                <a:gd name="connsiteY15" fmla="*/ 89575 h 3398888"/>
                <a:gd name="connsiteX16" fmla="*/ 455519 w 1596058"/>
                <a:gd name="connsiteY16" fmla="*/ 106136 h 3398888"/>
                <a:gd name="connsiteX17" fmla="*/ 445330 w 1596058"/>
                <a:gd name="connsiteY17" fmla="*/ 102080 h 3398888"/>
                <a:gd name="connsiteX18" fmla="*/ 511900 w 1596058"/>
                <a:gd name="connsiteY18" fmla="*/ 145685 h 3398888"/>
                <a:gd name="connsiteX19" fmla="*/ 713653 w 1596058"/>
                <a:gd name="connsiteY19" fmla="*/ 308947 h 3398888"/>
                <a:gd name="connsiteX20" fmla="*/ 604285 w 1596058"/>
                <a:gd name="connsiteY20" fmla="*/ 231541 h 3398888"/>
                <a:gd name="connsiteX21" fmla="*/ 819962 w 1596058"/>
                <a:gd name="connsiteY21" fmla="*/ 426576 h 3398888"/>
                <a:gd name="connsiteX22" fmla="*/ 824037 w 1596058"/>
                <a:gd name="connsiteY22" fmla="*/ 423872 h 3398888"/>
                <a:gd name="connsiteX23" fmla="*/ 771053 w 1596058"/>
                <a:gd name="connsiteY23" fmla="*/ 370127 h 3398888"/>
                <a:gd name="connsiteX24" fmla="*/ 793809 w 1596058"/>
                <a:gd name="connsiteY24" fmla="*/ 386351 h 3398888"/>
                <a:gd name="connsiteX25" fmla="*/ 742522 w 1596058"/>
                <a:gd name="connsiteY25" fmla="*/ 331256 h 3398888"/>
                <a:gd name="connsiteX26" fmla="*/ 754750 w 1596058"/>
                <a:gd name="connsiteY26" fmla="*/ 342410 h 3398888"/>
                <a:gd name="connsiteX27" fmla="*/ 755090 w 1596058"/>
                <a:gd name="connsiteY27" fmla="*/ 342410 h 3398888"/>
                <a:gd name="connsiteX28" fmla="*/ 863097 w 1596058"/>
                <a:gd name="connsiteY28" fmla="*/ 451251 h 3398888"/>
                <a:gd name="connsiteX29" fmla="*/ 1130741 w 1596058"/>
                <a:gd name="connsiteY29" fmla="*/ 785548 h 3398888"/>
                <a:gd name="connsiteX30" fmla="*/ 1250637 w 1596058"/>
                <a:gd name="connsiteY30" fmla="*/ 979231 h 3398888"/>
                <a:gd name="connsiteX31" fmla="*/ 1151459 w 1596058"/>
                <a:gd name="connsiteY31" fmla="*/ 887967 h 3398888"/>
                <a:gd name="connsiteX32" fmla="*/ 1250637 w 1596058"/>
                <a:gd name="connsiteY32" fmla="*/ 979231 h 3398888"/>
                <a:gd name="connsiteX33" fmla="*/ 1343699 w 1596058"/>
                <a:gd name="connsiteY33" fmla="*/ 1160407 h 3398888"/>
                <a:gd name="connsiteX34" fmla="*/ 1429970 w 1596058"/>
                <a:gd name="connsiteY34" fmla="*/ 1370315 h 3398888"/>
                <a:gd name="connsiteX35" fmla="*/ 1428952 w 1596058"/>
                <a:gd name="connsiteY35" fmla="*/ 1368963 h 3398888"/>
                <a:gd name="connsiteX36" fmla="*/ 1517259 w 1596058"/>
                <a:gd name="connsiteY36" fmla="*/ 1669796 h 3398888"/>
                <a:gd name="connsiteX37" fmla="*/ 1515902 w 1596058"/>
                <a:gd name="connsiteY37" fmla="*/ 1667093 h 3398888"/>
                <a:gd name="connsiteX38" fmla="*/ 1570924 w 1596058"/>
                <a:gd name="connsiteY38" fmla="*/ 1947308 h 3398888"/>
                <a:gd name="connsiteX39" fmla="*/ 1580435 w 1596058"/>
                <a:gd name="connsiteY39" fmla="*/ 2009840 h 3398888"/>
                <a:gd name="connsiteX40" fmla="*/ 1596058 w 1596058"/>
                <a:gd name="connsiteY40" fmla="*/ 2260986 h 3398888"/>
                <a:gd name="connsiteX41" fmla="*/ 1595720 w 1596058"/>
                <a:gd name="connsiteY41" fmla="*/ 2261324 h 3398888"/>
                <a:gd name="connsiteX42" fmla="*/ 1593045 w 1596058"/>
                <a:gd name="connsiteY42" fmla="*/ 2383939 h 3398888"/>
                <a:gd name="connsiteX43" fmla="*/ 1588593 w 1596058"/>
                <a:gd name="connsiteY43" fmla="*/ 2485657 h 3398888"/>
                <a:gd name="connsiteX44" fmla="*/ 1588640 w 1596058"/>
                <a:gd name="connsiteY44" fmla="*/ 2420424 h 3398888"/>
                <a:gd name="connsiteX45" fmla="*/ 1573642 w 1596058"/>
                <a:gd name="connsiteY45" fmla="*/ 2240367 h 3398888"/>
                <a:gd name="connsiteX46" fmla="*/ 1573642 w 1596058"/>
                <a:gd name="connsiteY46" fmla="*/ 2486780 h 3398888"/>
                <a:gd name="connsiteX47" fmla="*/ 1578058 w 1596058"/>
                <a:gd name="connsiteY47" fmla="*/ 2444190 h 3398888"/>
                <a:gd name="connsiteX48" fmla="*/ 1579416 w 1596058"/>
                <a:gd name="connsiteY48" fmla="*/ 2548636 h 3398888"/>
                <a:gd name="connsiteX49" fmla="*/ 1586104 w 1596058"/>
                <a:gd name="connsiteY49" fmla="*/ 2515316 h 3398888"/>
                <a:gd name="connsiteX50" fmla="*/ 1587053 w 1596058"/>
                <a:gd name="connsiteY50" fmla="*/ 2507119 h 3398888"/>
                <a:gd name="connsiteX51" fmla="*/ 1583683 w 1596058"/>
                <a:gd name="connsiteY51" fmla="*/ 2552693 h 3398888"/>
                <a:gd name="connsiteX52" fmla="*/ 1574322 w 1596058"/>
                <a:gd name="connsiteY52" fmla="*/ 2643957 h 3398888"/>
                <a:gd name="connsiteX53" fmla="*/ 1566510 w 1596058"/>
                <a:gd name="connsiteY53" fmla="*/ 2701420 h 3398888"/>
                <a:gd name="connsiteX54" fmla="*/ 1565151 w 1596058"/>
                <a:gd name="connsiteY54" fmla="*/ 2710547 h 3398888"/>
                <a:gd name="connsiteX55" fmla="*/ 1560395 w 1596058"/>
                <a:gd name="connsiteY55" fmla="*/ 2737925 h 3398888"/>
                <a:gd name="connsiteX56" fmla="*/ 1562773 w 1596058"/>
                <a:gd name="connsiteY56" fmla="*/ 2723052 h 3398888"/>
                <a:gd name="connsiteX57" fmla="*/ 1487031 w 1596058"/>
                <a:gd name="connsiteY57" fmla="*/ 2898145 h 3398888"/>
                <a:gd name="connsiteX58" fmla="*/ 1447632 w 1596058"/>
                <a:gd name="connsiteY58" fmla="*/ 2908285 h 3398888"/>
                <a:gd name="connsiteX59" fmla="*/ 1443556 w 1596058"/>
                <a:gd name="connsiteY59" fmla="*/ 2162961 h 3398888"/>
                <a:gd name="connsiteX60" fmla="*/ 1428611 w 1596058"/>
                <a:gd name="connsiteY60" fmla="*/ 2189326 h 3398888"/>
                <a:gd name="connsiteX61" fmla="*/ 1415026 w 1596058"/>
                <a:gd name="connsiteY61" fmla="*/ 2131526 h 3398888"/>
                <a:gd name="connsiteX62" fmla="*/ 1442878 w 1596058"/>
                <a:gd name="connsiteY62" fmla="*/ 2460415 h 3398888"/>
                <a:gd name="connsiteX63" fmla="*/ 1434047 w 1596058"/>
                <a:gd name="connsiteY63" fmla="*/ 2772741 h 3398888"/>
                <a:gd name="connsiteX64" fmla="*/ 1439142 w 1596058"/>
                <a:gd name="connsiteY64" fmla="*/ 2893075 h 3398888"/>
                <a:gd name="connsiteX65" fmla="*/ 1432689 w 1596058"/>
                <a:gd name="connsiteY65" fmla="*/ 3010366 h 3398888"/>
                <a:gd name="connsiteX66" fmla="*/ 1474803 w 1596058"/>
                <a:gd name="connsiteY66" fmla="*/ 3009691 h 3398888"/>
                <a:gd name="connsiteX67" fmla="*/ 1314151 w 1596058"/>
                <a:gd name="connsiteY67" fmla="*/ 3318299 h 3398888"/>
                <a:gd name="connsiteX68" fmla="*/ 1271259 w 1596058"/>
                <a:gd name="connsiteY68" fmla="*/ 3364903 h 3398888"/>
                <a:gd name="connsiteX69" fmla="*/ 1242316 w 1596058"/>
                <a:gd name="connsiteY69" fmla="*/ 3398888 h 3398888"/>
                <a:gd name="connsiteX70" fmla="*/ 718832 w 1596058"/>
                <a:gd name="connsiteY70" fmla="*/ 3398888 h 3398888"/>
                <a:gd name="connsiteX71" fmla="*/ 721719 w 1596058"/>
                <a:gd name="connsiteY71" fmla="*/ 3381803 h 3398888"/>
                <a:gd name="connsiteX72" fmla="*/ 710595 w 1596058"/>
                <a:gd name="connsiteY72" fmla="*/ 3271652 h 3398888"/>
                <a:gd name="connsiteX73" fmla="*/ 756447 w 1596058"/>
                <a:gd name="connsiteY73" fmla="*/ 3109066 h 3398888"/>
                <a:gd name="connsiteX74" fmla="*/ 896531 w 1596058"/>
                <a:gd name="connsiteY74" fmla="*/ 3136995 h 3398888"/>
                <a:gd name="connsiteX75" fmla="*/ 932895 w 1596058"/>
                <a:gd name="connsiteY75" fmla="*/ 3145788 h 3398888"/>
                <a:gd name="connsiteX76" fmla="*/ 1011779 w 1596058"/>
                <a:gd name="connsiteY76" fmla="*/ 3164924 h 3398888"/>
                <a:gd name="connsiteX77" fmla="*/ 1184066 w 1596058"/>
                <a:gd name="connsiteY77" fmla="*/ 3226358 h 3398888"/>
                <a:gd name="connsiteX78" fmla="*/ 1012033 w 1596058"/>
                <a:gd name="connsiteY78" fmla="*/ 3164924 h 3398888"/>
                <a:gd name="connsiteX79" fmla="*/ 932895 w 1596058"/>
                <a:gd name="connsiteY79" fmla="*/ 3145788 h 3398888"/>
                <a:gd name="connsiteX80" fmla="*/ 895863 w 1596058"/>
                <a:gd name="connsiteY80" fmla="*/ 3136805 h 3398888"/>
                <a:gd name="connsiteX81" fmla="*/ 756447 w 1596058"/>
                <a:gd name="connsiteY81" fmla="*/ 3109066 h 3398888"/>
                <a:gd name="connsiteX82" fmla="*/ 760184 w 1596058"/>
                <a:gd name="connsiteY82" fmla="*/ 3016450 h 3398888"/>
                <a:gd name="connsiteX83" fmla="*/ 687839 w 1596058"/>
                <a:gd name="connsiteY83" fmla="*/ 2999888 h 3398888"/>
                <a:gd name="connsiteX84" fmla="*/ 660327 w 1596058"/>
                <a:gd name="connsiteY84" fmla="*/ 2929919 h 3398888"/>
                <a:gd name="connsiteX85" fmla="*/ 648780 w 1596058"/>
                <a:gd name="connsiteY85" fmla="*/ 2923496 h 3398888"/>
                <a:gd name="connsiteX86" fmla="*/ 292828 w 1596058"/>
                <a:gd name="connsiteY86" fmla="*/ 2966086 h 3398888"/>
                <a:gd name="connsiteX87" fmla="*/ 125381 w 1596058"/>
                <a:gd name="connsiteY87" fmla="*/ 2812965 h 3398888"/>
                <a:gd name="connsiteX88" fmla="*/ 4466 w 1596058"/>
                <a:gd name="connsiteY88" fmla="*/ 2562834 h 3398888"/>
                <a:gd name="connsiteX89" fmla="*/ 52357 w 1596058"/>
                <a:gd name="connsiteY89" fmla="*/ 2431683 h 3398888"/>
                <a:gd name="connsiteX90" fmla="*/ 16354 w 1596058"/>
                <a:gd name="connsiteY90" fmla="*/ 2260648 h 3398888"/>
                <a:gd name="connsiteX91" fmla="*/ 165799 w 1596058"/>
                <a:gd name="connsiteY91" fmla="*/ 2004770 h 3398888"/>
                <a:gd name="connsiteX92" fmla="*/ 250372 w 1596058"/>
                <a:gd name="connsiteY92" fmla="*/ 1942913 h 3398888"/>
                <a:gd name="connsiteX93" fmla="*/ 288751 w 1596058"/>
                <a:gd name="connsiteY93" fmla="*/ 1808721 h 3398888"/>
                <a:gd name="connsiteX94" fmla="*/ 292488 w 1596058"/>
                <a:gd name="connsiteY94" fmla="*/ 1772554 h 3398888"/>
                <a:gd name="connsiteX95" fmla="*/ 377740 w 1596058"/>
                <a:gd name="connsiteY95" fmla="*/ 1714415 h 3398888"/>
                <a:gd name="connsiteX96" fmla="*/ 400157 w 1596058"/>
                <a:gd name="connsiteY96" fmla="*/ 1637686 h 3398888"/>
                <a:gd name="connsiteX97" fmla="*/ 412383 w 1596058"/>
                <a:gd name="connsiteY97" fmla="*/ 1626531 h 3398888"/>
                <a:gd name="connsiteX98" fmla="*/ 418158 w 1596058"/>
                <a:gd name="connsiteY98" fmla="*/ 1630249 h 3398888"/>
                <a:gd name="connsiteX99" fmla="*/ 485749 w 1596058"/>
                <a:gd name="connsiteY99" fmla="*/ 1658642 h 3398888"/>
                <a:gd name="connsiteX100" fmla="*/ 500354 w 1596058"/>
                <a:gd name="connsiteY100" fmla="*/ 1659657 h 3398888"/>
                <a:gd name="connsiteX101" fmla="*/ 777166 w 1596058"/>
                <a:gd name="connsiteY101" fmla="*/ 1624165 h 3398888"/>
                <a:gd name="connsiteX102" fmla="*/ 795847 w 1596058"/>
                <a:gd name="connsiteY102" fmla="*/ 1601518 h 3398888"/>
                <a:gd name="connsiteX103" fmla="*/ 890270 w 1596058"/>
                <a:gd name="connsiteY103" fmla="*/ 1604898 h 3398888"/>
                <a:gd name="connsiteX104" fmla="*/ 931027 w 1596058"/>
                <a:gd name="connsiteY104" fmla="*/ 1629572 h 3398888"/>
                <a:gd name="connsiteX105" fmla="*/ 928310 w 1596058"/>
                <a:gd name="connsiteY105" fmla="*/ 1759032 h 3398888"/>
                <a:gd name="connsiteX106" fmla="*/ 921856 w 1596058"/>
                <a:gd name="connsiteY106" fmla="*/ 1788102 h 3398888"/>
                <a:gd name="connsiteX107" fmla="*/ 1164026 w 1596058"/>
                <a:gd name="connsiteY107" fmla="*/ 2014911 h 3398888"/>
                <a:gd name="connsiteX108" fmla="*/ 1176933 w 1596058"/>
                <a:gd name="connsiteY108" fmla="*/ 2009840 h 3398888"/>
                <a:gd name="connsiteX109" fmla="*/ 1192896 w 1596058"/>
                <a:gd name="connsiteY109" fmla="*/ 1910126 h 3398888"/>
                <a:gd name="connsiteX110" fmla="*/ 1369853 w 1596058"/>
                <a:gd name="connsiteY110" fmla="*/ 2049388 h 3398888"/>
                <a:gd name="connsiteX111" fmla="*/ 1392949 w 1596058"/>
                <a:gd name="connsiteY111" fmla="*/ 2039586 h 3398888"/>
                <a:gd name="connsiteX112" fmla="*/ 1433367 w 1596058"/>
                <a:gd name="connsiteY112" fmla="*/ 2074063 h 3398888"/>
                <a:gd name="connsiteX113" fmla="*/ 1442198 w 1596058"/>
                <a:gd name="connsiteY113" fmla="*/ 1805678 h 3398888"/>
                <a:gd name="connsiteX114" fmla="*/ 1419781 w 1596058"/>
                <a:gd name="connsiteY114" fmla="*/ 1790807 h 3398888"/>
                <a:gd name="connsiteX115" fmla="*/ 1413668 w 1596058"/>
                <a:gd name="connsiteY115" fmla="*/ 1817848 h 3398888"/>
                <a:gd name="connsiteX116" fmla="*/ 1363739 w 1596058"/>
                <a:gd name="connsiteY116" fmla="*/ 1759032 h 3398888"/>
                <a:gd name="connsiteX117" fmla="*/ 1364079 w 1596058"/>
                <a:gd name="connsiteY117" fmla="*/ 1772554 h 3398888"/>
                <a:gd name="connsiteX118" fmla="*/ 1354569 w 1596058"/>
                <a:gd name="connsiteY118" fmla="*/ 1782356 h 3398888"/>
                <a:gd name="connsiteX119" fmla="*/ 1274072 w 1596058"/>
                <a:gd name="connsiteY119" fmla="*/ 1587997 h 3398888"/>
                <a:gd name="connsiteX120" fmla="*/ 1261505 w 1596058"/>
                <a:gd name="connsiteY120" fmla="*/ 1584279 h 3398888"/>
                <a:gd name="connsiteX121" fmla="*/ 1263203 w 1596058"/>
                <a:gd name="connsiteY121" fmla="*/ 1554196 h 3398888"/>
                <a:gd name="connsiteX122" fmla="*/ 1315170 w 1596058"/>
                <a:gd name="connsiteY122" fmla="*/ 1541013 h 3398888"/>
                <a:gd name="connsiteX123" fmla="*/ 1302602 w 1596058"/>
                <a:gd name="connsiteY123" fmla="*/ 1518704 h 3398888"/>
                <a:gd name="connsiteX124" fmla="*/ 1329095 w 1596058"/>
                <a:gd name="connsiteY124" fmla="*/ 1526140 h 3398888"/>
                <a:gd name="connsiteX125" fmla="*/ 1338945 w 1596058"/>
                <a:gd name="connsiteY125" fmla="*/ 1502141 h 3398888"/>
                <a:gd name="connsiteX126" fmla="*/ 1443556 w 1596058"/>
                <a:gd name="connsiteY126" fmla="*/ 1601855 h 3398888"/>
                <a:gd name="connsiteX127" fmla="*/ 1455444 w 1596058"/>
                <a:gd name="connsiteY127" fmla="*/ 1595433 h 3398888"/>
                <a:gd name="connsiteX128" fmla="*/ 1347435 w 1596058"/>
                <a:gd name="connsiteY128" fmla="*/ 1347668 h 3398888"/>
                <a:gd name="connsiteX129" fmla="*/ 1355248 w 1596058"/>
                <a:gd name="connsiteY129" fmla="*/ 1336513 h 3398888"/>
                <a:gd name="connsiteX130" fmla="*/ 1337247 w 1596058"/>
                <a:gd name="connsiteY130" fmla="*/ 1282769 h 3398888"/>
                <a:gd name="connsiteX131" fmla="*/ 1344040 w 1596058"/>
                <a:gd name="connsiteY131" fmla="*/ 1270262 h 3398888"/>
                <a:gd name="connsiteX132" fmla="*/ 1313471 w 1596058"/>
                <a:gd name="connsiteY132" fmla="*/ 1251672 h 3398888"/>
                <a:gd name="connsiteX133" fmla="*/ 1322642 w 1596058"/>
                <a:gd name="connsiteY133" fmla="*/ 1366259 h 3398888"/>
                <a:gd name="connsiteX134" fmla="*/ 1292753 w 1596058"/>
                <a:gd name="connsiteY134" fmla="*/ 1317923 h 3398888"/>
                <a:gd name="connsiteX135" fmla="*/ 1293093 w 1596058"/>
                <a:gd name="connsiteY135" fmla="*/ 1274318 h 3398888"/>
                <a:gd name="connsiteX136" fmla="*/ 1261505 w 1596058"/>
                <a:gd name="connsiteY136" fmla="*/ 1247616 h 3398888"/>
                <a:gd name="connsiteX137" fmla="*/ 1267279 w 1596058"/>
                <a:gd name="connsiteY137" fmla="*/ 1235447 h 3398888"/>
                <a:gd name="connsiteX138" fmla="*/ 1241805 w 1596058"/>
                <a:gd name="connsiteY138" fmla="*/ 1234094 h 3398888"/>
                <a:gd name="connsiteX139" fmla="*/ 1286300 w 1596058"/>
                <a:gd name="connsiteY139" fmla="*/ 1512958 h 3398888"/>
                <a:gd name="connsiteX140" fmla="*/ 1272034 w 1596058"/>
                <a:gd name="connsiteY140" fmla="*/ 1513972 h 3398888"/>
                <a:gd name="connsiteX141" fmla="*/ 1260486 w 1596058"/>
                <a:gd name="connsiteY141" fmla="*/ 1539323 h 3398888"/>
                <a:gd name="connsiteX142" fmla="*/ 1192556 w 1596058"/>
                <a:gd name="connsiteY142" fmla="*/ 1480170 h 3398888"/>
                <a:gd name="connsiteX143" fmla="*/ 1203765 w 1596058"/>
                <a:gd name="connsiteY143" fmla="*/ 1595096 h 3398888"/>
                <a:gd name="connsiteX144" fmla="*/ 1223465 w 1596058"/>
                <a:gd name="connsiteY144" fmla="*/ 1693796 h 3398888"/>
                <a:gd name="connsiteX145" fmla="*/ 1221766 w 1596058"/>
                <a:gd name="connsiteY145" fmla="*/ 1721513 h 3398888"/>
                <a:gd name="connsiteX146" fmla="*/ 1158592 w 1596058"/>
                <a:gd name="connsiteY146" fmla="*/ 1577518 h 3398888"/>
                <a:gd name="connsiteX147" fmla="*/ 1098474 w 1596058"/>
                <a:gd name="connsiteY147" fmla="*/ 1406483 h 3398888"/>
                <a:gd name="connsiteX148" fmla="*/ 899100 w 1596058"/>
                <a:gd name="connsiteY148" fmla="*/ 1173252 h 3398888"/>
                <a:gd name="connsiteX149" fmla="*/ 879061 w 1596058"/>
                <a:gd name="connsiteY149" fmla="*/ 1189814 h 3398888"/>
                <a:gd name="connsiteX150" fmla="*/ 1026129 w 1596058"/>
                <a:gd name="connsiteY150" fmla="*/ 1394990 h 3398888"/>
                <a:gd name="connsiteX151" fmla="*/ 1023072 w 1596058"/>
                <a:gd name="connsiteY151" fmla="*/ 1408510 h 3398888"/>
                <a:gd name="connsiteX152" fmla="*/ 1097455 w 1596058"/>
                <a:gd name="connsiteY152" fmla="*/ 1513634 h 3398888"/>
                <a:gd name="connsiteX153" fmla="*/ 1079793 w 1596058"/>
                <a:gd name="connsiteY153" fmla="*/ 1489634 h 3398888"/>
                <a:gd name="connsiteX154" fmla="*/ 1066547 w 1596058"/>
                <a:gd name="connsiteY154" fmla="*/ 1493014 h 3398888"/>
                <a:gd name="connsiteX155" fmla="*/ 1079113 w 1596058"/>
                <a:gd name="connsiteY155" fmla="*/ 1554533 h 3398888"/>
                <a:gd name="connsiteX156" fmla="*/ 1053640 w 1596058"/>
                <a:gd name="connsiteY156" fmla="*/ 1606926 h 3398888"/>
                <a:gd name="connsiteX157" fmla="*/ 1040734 w 1596058"/>
                <a:gd name="connsiteY157" fmla="*/ 1605236 h 3398888"/>
                <a:gd name="connsiteX158" fmla="*/ 1043450 w 1596058"/>
                <a:gd name="connsiteY158" fmla="*/ 1675205 h 3398888"/>
                <a:gd name="connsiteX159" fmla="*/ 972803 w 1596058"/>
                <a:gd name="connsiteY159" fmla="*/ 1600165 h 3398888"/>
                <a:gd name="connsiteX160" fmla="*/ 1051942 w 1596058"/>
                <a:gd name="connsiteY160" fmla="*/ 1536957 h 3398888"/>
                <a:gd name="connsiteX161" fmla="*/ 822340 w 1596058"/>
                <a:gd name="connsiteY161" fmla="*/ 1232067 h 3398888"/>
                <a:gd name="connsiteX162" fmla="*/ 740485 w 1596058"/>
                <a:gd name="connsiteY162" fmla="*/ 1269925 h 3398888"/>
                <a:gd name="connsiteX163" fmla="*/ 663384 w 1596058"/>
                <a:gd name="connsiteY163" fmla="*/ 1255728 h 3398888"/>
                <a:gd name="connsiteX164" fmla="*/ 655911 w 1596058"/>
                <a:gd name="connsiteY164" fmla="*/ 1339555 h 3398888"/>
                <a:gd name="connsiteX165" fmla="*/ 569981 w 1596058"/>
                <a:gd name="connsiteY165" fmla="*/ 1461241 h 3398888"/>
                <a:gd name="connsiteX166" fmla="*/ 540771 w 1596058"/>
                <a:gd name="connsiteY166" fmla="*/ 1552843 h 3398888"/>
                <a:gd name="connsiteX167" fmla="*/ 392005 w 1596058"/>
                <a:gd name="connsiteY167" fmla="*/ 1601855 h 3398888"/>
                <a:gd name="connsiteX168" fmla="*/ 380796 w 1596058"/>
                <a:gd name="connsiteY168" fmla="*/ 1558252 h 3398888"/>
                <a:gd name="connsiteX169" fmla="*/ 276865 w 1596058"/>
                <a:gd name="connsiteY169" fmla="*/ 1558252 h 3398888"/>
                <a:gd name="connsiteX170" fmla="*/ 287054 w 1596058"/>
                <a:gd name="connsiteY170" fmla="*/ 1476790 h 3398888"/>
                <a:gd name="connsiteX171" fmla="*/ 245617 w 1596058"/>
                <a:gd name="connsiteY171" fmla="*/ 1223279 h 3398888"/>
                <a:gd name="connsiteX172" fmla="*/ 227954 w 1596058"/>
                <a:gd name="connsiteY172" fmla="*/ 1198941 h 3398888"/>
                <a:gd name="connsiteX173" fmla="*/ 497975 w 1596058"/>
                <a:gd name="connsiteY173" fmla="*/ 1241869 h 3398888"/>
                <a:gd name="connsiteX174" fmla="*/ 333925 w 1596058"/>
                <a:gd name="connsiteY174" fmla="*/ 990047 h 3398888"/>
                <a:gd name="connsiteX175" fmla="*/ 345133 w 1596058"/>
                <a:gd name="connsiteY175" fmla="*/ 982274 h 3398888"/>
                <a:gd name="connsiteX176" fmla="*/ 317962 w 1596058"/>
                <a:gd name="connsiteY176" fmla="*/ 958274 h 3398888"/>
                <a:gd name="connsiteX177" fmla="*/ 323735 w 1596058"/>
                <a:gd name="connsiteY177" fmla="*/ 945767 h 3398888"/>
                <a:gd name="connsiteX178" fmla="*/ 376720 w 1596058"/>
                <a:gd name="connsiteY178" fmla="*/ 959626 h 3398888"/>
                <a:gd name="connsiteX179" fmla="*/ 405591 w 1596058"/>
                <a:gd name="connsiteY179" fmla="*/ 949823 h 3398888"/>
                <a:gd name="connsiteX180" fmla="*/ 410006 w 1596058"/>
                <a:gd name="connsiteY180" fmla="*/ 936303 h 3398888"/>
                <a:gd name="connsiteX181" fmla="*/ 393364 w 1596058"/>
                <a:gd name="connsiteY181" fmla="*/ 910614 h 3398888"/>
                <a:gd name="connsiteX182" fmla="*/ 459935 w 1596058"/>
                <a:gd name="connsiteY182" fmla="*/ 930896 h 3398888"/>
                <a:gd name="connsiteX183" fmla="*/ 466388 w 1596058"/>
                <a:gd name="connsiteY183" fmla="*/ 901826 h 3398888"/>
                <a:gd name="connsiteX184" fmla="*/ 496957 w 1596058"/>
                <a:gd name="connsiteY184" fmla="*/ 886953 h 3398888"/>
                <a:gd name="connsiteX185" fmla="*/ 481333 w 1596058"/>
                <a:gd name="connsiteY185" fmla="*/ 846729 h 3398888"/>
                <a:gd name="connsiteX186" fmla="*/ 538054 w 1596058"/>
                <a:gd name="connsiteY186" fmla="*/ 839968 h 3398888"/>
                <a:gd name="connsiteX187" fmla="*/ 545187 w 1596058"/>
                <a:gd name="connsiteY187" fmla="*/ 827800 h 3398888"/>
                <a:gd name="connsiteX188" fmla="*/ 524129 w 1596058"/>
                <a:gd name="connsiteY188" fmla="*/ 753775 h 3398888"/>
                <a:gd name="connsiteX189" fmla="*/ 579491 w 1596058"/>
                <a:gd name="connsiteY189" fmla="*/ 743297 h 3398888"/>
                <a:gd name="connsiteX190" fmla="*/ 587643 w 1596058"/>
                <a:gd name="connsiteY190" fmla="*/ 732142 h 3398888"/>
                <a:gd name="connsiteX191" fmla="*/ 615154 w 1596058"/>
                <a:gd name="connsiteY191" fmla="*/ 727748 h 3398888"/>
                <a:gd name="connsiteX192" fmla="*/ 629079 w 1596058"/>
                <a:gd name="connsiteY192" fmla="*/ 723015 h 3398888"/>
                <a:gd name="connsiteX193" fmla="*/ 612097 w 1596058"/>
                <a:gd name="connsiteY193" fmla="*/ 701383 h 3398888"/>
                <a:gd name="connsiteX194" fmla="*/ 515637 w 1596058"/>
                <a:gd name="connsiteY194" fmla="*/ 553332 h 3398888"/>
                <a:gd name="connsiteX195" fmla="*/ 552659 w 1596058"/>
                <a:gd name="connsiteY195" fmla="*/ 533050 h 3398888"/>
                <a:gd name="connsiteX196" fmla="*/ 586963 w 1596058"/>
                <a:gd name="connsiteY196" fmla="*/ 603357 h 3398888"/>
                <a:gd name="connsiteX197" fmla="*/ 634514 w 1596058"/>
                <a:gd name="connsiteY197" fmla="*/ 698002 h 3398888"/>
                <a:gd name="connsiteX198" fmla="*/ 678328 w 1596058"/>
                <a:gd name="connsiteY198" fmla="*/ 732142 h 3398888"/>
                <a:gd name="connsiteX199" fmla="*/ 734710 w 1596058"/>
                <a:gd name="connsiteY199" fmla="*/ 748705 h 3398888"/>
                <a:gd name="connsiteX200" fmla="*/ 694972 w 1596058"/>
                <a:gd name="connsiteY200" fmla="*/ 741944 h 3398888"/>
                <a:gd name="connsiteX201" fmla="*/ 756109 w 1596058"/>
                <a:gd name="connsiteY201" fmla="*/ 762563 h 3398888"/>
                <a:gd name="connsiteX202" fmla="*/ 767316 w 1596058"/>
                <a:gd name="connsiteY202" fmla="*/ 755803 h 3398888"/>
                <a:gd name="connsiteX203" fmla="*/ 849851 w 1596058"/>
                <a:gd name="connsiteY203" fmla="*/ 753775 h 3398888"/>
                <a:gd name="connsiteX204" fmla="*/ 850531 w 1596058"/>
                <a:gd name="connsiteY204" fmla="*/ 753775 h 3398888"/>
                <a:gd name="connsiteX205" fmla="*/ 847473 w 1596058"/>
                <a:gd name="connsiteY205" fmla="*/ 749719 h 3398888"/>
                <a:gd name="connsiteX206" fmla="*/ 852908 w 1596058"/>
                <a:gd name="connsiteY206" fmla="*/ 732817 h 3398888"/>
                <a:gd name="connsiteX207" fmla="*/ 874306 w 1596058"/>
                <a:gd name="connsiteY207" fmla="*/ 733494 h 3398888"/>
                <a:gd name="connsiteX208" fmla="*/ 847473 w 1596058"/>
                <a:gd name="connsiteY208" fmla="*/ 683805 h 3398888"/>
                <a:gd name="connsiteX209" fmla="*/ 808415 w 1596058"/>
                <a:gd name="connsiteY209" fmla="*/ 614850 h 3398888"/>
                <a:gd name="connsiteX210" fmla="*/ 811471 w 1596058"/>
                <a:gd name="connsiteY210" fmla="*/ 610118 h 3398888"/>
                <a:gd name="connsiteX211" fmla="*/ 873626 w 1596058"/>
                <a:gd name="connsiteY211" fmla="*/ 650680 h 3398888"/>
                <a:gd name="connsiteX212" fmla="*/ 779205 w 1596058"/>
                <a:gd name="connsiteY212" fmla="*/ 534403 h 3398888"/>
                <a:gd name="connsiteX213" fmla="*/ 856984 w 1596058"/>
                <a:gd name="connsiteY213" fmla="*/ 556711 h 3398888"/>
                <a:gd name="connsiteX214" fmla="*/ 847473 w 1596058"/>
                <a:gd name="connsiteY214" fmla="*/ 541840 h 3398888"/>
                <a:gd name="connsiteX215" fmla="*/ 851889 w 1596058"/>
                <a:gd name="connsiteY215" fmla="*/ 539135 h 3398888"/>
                <a:gd name="connsiteX216" fmla="*/ 873286 w 1596058"/>
                <a:gd name="connsiteY216" fmla="*/ 547247 h 3398888"/>
                <a:gd name="connsiteX217" fmla="*/ 716710 w 1596058"/>
                <a:gd name="connsiteY217" fmla="*/ 471531 h 3398888"/>
                <a:gd name="connsiteX218" fmla="*/ 612097 w 1596058"/>
                <a:gd name="connsiteY218" fmla="*/ 304890 h 3398888"/>
                <a:gd name="connsiteX219" fmla="*/ 617871 w 1596058"/>
                <a:gd name="connsiteY219" fmla="*/ 304215 h 3398888"/>
                <a:gd name="connsiteX220" fmla="*/ 522770 w 1596058"/>
                <a:gd name="connsiteY220" fmla="*/ 237287 h 3398888"/>
                <a:gd name="connsiteX221" fmla="*/ 520053 w 1596058"/>
                <a:gd name="connsiteY221" fmla="*/ 241682 h 3398888"/>
                <a:gd name="connsiteX222" fmla="*/ 523109 w 1596058"/>
                <a:gd name="connsiteY222" fmla="*/ 248779 h 3398888"/>
                <a:gd name="connsiteX223" fmla="*/ 580510 w 1596058"/>
                <a:gd name="connsiteY223" fmla="*/ 309961 h 3398888"/>
                <a:gd name="connsiteX224" fmla="*/ 592398 w 1596058"/>
                <a:gd name="connsiteY224" fmla="*/ 384661 h 3398888"/>
                <a:gd name="connsiteX225" fmla="*/ 658290 w 1596058"/>
                <a:gd name="connsiteY225" fmla="*/ 464095 h 3398888"/>
                <a:gd name="connsiteX226" fmla="*/ 699726 w 1596058"/>
                <a:gd name="connsiteY226" fmla="*/ 509728 h 3398888"/>
                <a:gd name="connsiteX227" fmla="*/ 707878 w 1596058"/>
                <a:gd name="connsiteY227" fmla="*/ 587809 h 3398888"/>
                <a:gd name="connsiteX228" fmla="*/ 715011 w 1596058"/>
                <a:gd name="connsiteY228" fmla="*/ 675017 h 3398888"/>
                <a:gd name="connsiteX229" fmla="*/ 669498 w 1596058"/>
                <a:gd name="connsiteY229" fmla="*/ 634793 h 3398888"/>
                <a:gd name="connsiteX230" fmla="*/ 497975 w 1596058"/>
                <a:gd name="connsiteY230" fmla="*/ 448885 h 3398888"/>
                <a:gd name="connsiteX231" fmla="*/ 491522 w 1596058"/>
                <a:gd name="connsiteY231" fmla="*/ 521220 h 3398888"/>
                <a:gd name="connsiteX232" fmla="*/ 328831 w 1596058"/>
                <a:gd name="connsiteY232" fmla="*/ 358973 h 3398888"/>
                <a:gd name="connsiteX233" fmla="*/ 333925 w 1596058"/>
                <a:gd name="connsiteY233" fmla="*/ 331593 h 3398888"/>
                <a:gd name="connsiteX234" fmla="*/ 373324 w 1596058"/>
                <a:gd name="connsiteY234" fmla="*/ 252160 h 3398888"/>
                <a:gd name="connsiteX235" fmla="*/ 334944 w 1596058"/>
                <a:gd name="connsiteY235" fmla="*/ 166980 h 3398888"/>
                <a:gd name="connsiteX236" fmla="*/ 278562 w 1596058"/>
                <a:gd name="connsiteY236" fmla="*/ 55097 h 3398888"/>
                <a:gd name="connsiteX237" fmla="*/ 285355 w 1596058"/>
                <a:gd name="connsiteY237" fmla="*/ 25690 h 3398888"/>
                <a:gd name="connsiteX238" fmla="*/ 264977 w 1596058"/>
                <a:gd name="connsiteY238" fmla="*/ 0 h 339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596058" h="3398888">
                  <a:moveTo>
                    <a:pt x="1588019" y="2498786"/>
                  </a:moveTo>
                  <a:lnTo>
                    <a:pt x="1587568" y="2509090"/>
                  </a:lnTo>
                  <a:lnTo>
                    <a:pt x="1587773" y="2500904"/>
                  </a:lnTo>
                  <a:close/>
                  <a:moveTo>
                    <a:pt x="1587907" y="2495568"/>
                  </a:moveTo>
                  <a:lnTo>
                    <a:pt x="1587773" y="2500904"/>
                  </a:lnTo>
                  <a:lnTo>
                    <a:pt x="1587053" y="2507119"/>
                  </a:lnTo>
                  <a:close/>
                  <a:moveTo>
                    <a:pt x="1588593" y="2485657"/>
                  </a:moveTo>
                  <a:lnTo>
                    <a:pt x="1588587" y="2493878"/>
                  </a:lnTo>
                  <a:lnTo>
                    <a:pt x="1588019" y="2498786"/>
                  </a:lnTo>
                  <a:close/>
                  <a:moveTo>
                    <a:pt x="264977" y="0"/>
                  </a:moveTo>
                  <a:cubicBezTo>
                    <a:pt x="288073" y="8112"/>
                    <a:pt x="299960" y="32449"/>
                    <a:pt x="323057" y="40562"/>
                  </a:cubicBezTo>
                  <a:cubicBezTo>
                    <a:pt x="315585" y="32000"/>
                    <a:pt x="310829" y="25124"/>
                    <a:pt x="308791" y="19943"/>
                  </a:cubicBezTo>
                  <a:cubicBezTo>
                    <a:pt x="313886" y="21295"/>
                    <a:pt x="380796" y="51717"/>
                    <a:pt x="386910" y="66251"/>
                  </a:cubicBezTo>
                  <a:cubicBezTo>
                    <a:pt x="383515" y="65237"/>
                    <a:pt x="379099" y="63885"/>
                    <a:pt x="376042" y="62533"/>
                  </a:cubicBezTo>
                  <a:cubicBezTo>
                    <a:pt x="412383" y="87209"/>
                    <a:pt x="421555" y="90588"/>
                    <a:pt x="426649" y="92616"/>
                  </a:cubicBezTo>
                  <a:cubicBezTo>
                    <a:pt x="428008" y="91602"/>
                    <a:pt x="429707" y="90588"/>
                    <a:pt x="430725" y="89575"/>
                  </a:cubicBezTo>
                  <a:cubicBezTo>
                    <a:pt x="446009" y="98701"/>
                    <a:pt x="449406" y="101405"/>
                    <a:pt x="455519" y="106136"/>
                  </a:cubicBezTo>
                  <a:cubicBezTo>
                    <a:pt x="452462" y="104785"/>
                    <a:pt x="448387" y="103095"/>
                    <a:pt x="445330" y="102080"/>
                  </a:cubicBezTo>
                  <a:cubicBezTo>
                    <a:pt x="451103" y="107151"/>
                    <a:pt x="457218" y="112897"/>
                    <a:pt x="511900" y="145685"/>
                  </a:cubicBezTo>
                  <a:cubicBezTo>
                    <a:pt x="587982" y="191655"/>
                    <a:pt x="703802" y="291369"/>
                    <a:pt x="713653" y="308947"/>
                  </a:cubicBezTo>
                  <a:cubicBezTo>
                    <a:pt x="672215" y="290018"/>
                    <a:pt x="642325" y="255201"/>
                    <a:pt x="604285" y="231541"/>
                  </a:cubicBezTo>
                  <a:cubicBezTo>
                    <a:pt x="680367" y="291708"/>
                    <a:pt x="744559" y="365395"/>
                    <a:pt x="819962" y="426576"/>
                  </a:cubicBezTo>
                  <a:cubicBezTo>
                    <a:pt x="821321" y="425900"/>
                    <a:pt x="822680" y="424548"/>
                    <a:pt x="824037" y="423872"/>
                  </a:cubicBezTo>
                  <a:cubicBezTo>
                    <a:pt x="806376" y="405956"/>
                    <a:pt x="783620" y="393112"/>
                    <a:pt x="771053" y="370127"/>
                  </a:cubicBezTo>
                  <a:cubicBezTo>
                    <a:pt x="778525" y="375536"/>
                    <a:pt x="785658" y="381620"/>
                    <a:pt x="793809" y="386351"/>
                  </a:cubicBezTo>
                  <a:cubicBezTo>
                    <a:pt x="748975" y="340044"/>
                    <a:pt x="747278" y="337678"/>
                    <a:pt x="742522" y="331256"/>
                  </a:cubicBezTo>
                  <a:cubicBezTo>
                    <a:pt x="746598" y="334635"/>
                    <a:pt x="750674" y="338354"/>
                    <a:pt x="754750" y="342410"/>
                  </a:cubicBezTo>
                  <a:lnTo>
                    <a:pt x="755090" y="342410"/>
                  </a:lnTo>
                  <a:lnTo>
                    <a:pt x="863097" y="451251"/>
                  </a:lnTo>
                  <a:cubicBezTo>
                    <a:pt x="964313" y="559416"/>
                    <a:pt x="967370" y="563810"/>
                    <a:pt x="1130741" y="785548"/>
                  </a:cubicBezTo>
                  <a:cubicBezTo>
                    <a:pt x="1169121" y="842335"/>
                    <a:pt x="1214973" y="921092"/>
                    <a:pt x="1250637" y="979231"/>
                  </a:cubicBezTo>
                  <a:cubicBezTo>
                    <a:pt x="1225163" y="943401"/>
                    <a:pt x="1192216" y="913655"/>
                    <a:pt x="1151459" y="887967"/>
                  </a:cubicBezTo>
                  <a:cubicBezTo>
                    <a:pt x="1195273" y="915684"/>
                    <a:pt x="1224823" y="945430"/>
                    <a:pt x="1250637" y="979231"/>
                  </a:cubicBezTo>
                  <a:lnTo>
                    <a:pt x="1343699" y="1160407"/>
                  </a:lnTo>
                  <a:cubicBezTo>
                    <a:pt x="1385137" y="1249643"/>
                    <a:pt x="1399403" y="1280403"/>
                    <a:pt x="1429970" y="1370315"/>
                  </a:cubicBezTo>
                  <a:cubicBezTo>
                    <a:pt x="1429631" y="1369976"/>
                    <a:pt x="1428952" y="1368963"/>
                    <a:pt x="1428952" y="1368963"/>
                  </a:cubicBezTo>
                  <a:cubicBezTo>
                    <a:pt x="1429869" y="1378200"/>
                    <a:pt x="1459282" y="1478480"/>
                    <a:pt x="1517259" y="1669796"/>
                  </a:cubicBezTo>
                  <a:cubicBezTo>
                    <a:pt x="1516921" y="1669120"/>
                    <a:pt x="1516241" y="1667769"/>
                    <a:pt x="1515902" y="1667093"/>
                  </a:cubicBezTo>
                  <a:cubicBezTo>
                    <a:pt x="1551225" y="1878014"/>
                    <a:pt x="1552923" y="1887479"/>
                    <a:pt x="1570924" y="1947308"/>
                  </a:cubicBezTo>
                  <a:cubicBezTo>
                    <a:pt x="1573981" y="1966574"/>
                    <a:pt x="1577039" y="1987193"/>
                    <a:pt x="1580435" y="2009840"/>
                  </a:cubicBezTo>
                  <a:cubicBezTo>
                    <a:pt x="1588248" y="2084880"/>
                    <a:pt x="1591644" y="2185609"/>
                    <a:pt x="1596058" y="2260986"/>
                  </a:cubicBezTo>
                  <a:lnTo>
                    <a:pt x="1595720" y="2261324"/>
                  </a:lnTo>
                  <a:cubicBezTo>
                    <a:pt x="1595889" y="2298337"/>
                    <a:pt x="1594700" y="2340926"/>
                    <a:pt x="1593045" y="2383939"/>
                  </a:cubicBezTo>
                  <a:lnTo>
                    <a:pt x="1588593" y="2485657"/>
                  </a:lnTo>
                  <a:lnTo>
                    <a:pt x="1588640" y="2420424"/>
                  </a:lnTo>
                  <a:cubicBezTo>
                    <a:pt x="1587462" y="2341202"/>
                    <a:pt x="1582558" y="2253804"/>
                    <a:pt x="1573642" y="2240367"/>
                  </a:cubicBezTo>
                  <a:cubicBezTo>
                    <a:pt x="1569566" y="2266055"/>
                    <a:pt x="1566510" y="2284647"/>
                    <a:pt x="1573642" y="2486780"/>
                  </a:cubicBezTo>
                  <a:cubicBezTo>
                    <a:pt x="1574763" y="2478228"/>
                    <a:pt x="1576257" y="2464032"/>
                    <a:pt x="1578058" y="2444190"/>
                  </a:cubicBezTo>
                  <a:cubicBezTo>
                    <a:pt x="1575340" y="2506385"/>
                    <a:pt x="1575782" y="2541200"/>
                    <a:pt x="1579416" y="2548636"/>
                  </a:cubicBezTo>
                  <a:cubicBezTo>
                    <a:pt x="1582218" y="2538243"/>
                    <a:pt x="1583874" y="2532412"/>
                    <a:pt x="1586104" y="2515316"/>
                  </a:cubicBezTo>
                  <a:lnTo>
                    <a:pt x="1587053" y="2507119"/>
                  </a:lnTo>
                  <a:lnTo>
                    <a:pt x="1583683" y="2552693"/>
                  </a:lnTo>
                  <a:cubicBezTo>
                    <a:pt x="1579799" y="2600797"/>
                    <a:pt x="1576869" y="2624183"/>
                    <a:pt x="1574322" y="2643957"/>
                  </a:cubicBezTo>
                  <a:lnTo>
                    <a:pt x="1566510" y="2701420"/>
                  </a:lnTo>
                  <a:lnTo>
                    <a:pt x="1565151" y="2710547"/>
                  </a:lnTo>
                  <a:cubicBezTo>
                    <a:pt x="1564131" y="2718996"/>
                    <a:pt x="1562094" y="2729813"/>
                    <a:pt x="1560395" y="2737925"/>
                  </a:cubicBezTo>
                  <a:cubicBezTo>
                    <a:pt x="1561075" y="2733193"/>
                    <a:pt x="1562094" y="2727447"/>
                    <a:pt x="1562773" y="2723052"/>
                  </a:cubicBezTo>
                  <a:cubicBezTo>
                    <a:pt x="1560498" y="2736337"/>
                    <a:pt x="1535261" y="2794712"/>
                    <a:pt x="1487031" y="2898145"/>
                  </a:cubicBezTo>
                  <a:cubicBezTo>
                    <a:pt x="1478881" y="2896354"/>
                    <a:pt x="1465735" y="2899734"/>
                    <a:pt x="1447632" y="2908285"/>
                  </a:cubicBezTo>
                  <a:cubicBezTo>
                    <a:pt x="1439482" y="2659844"/>
                    <a:pt x="1511146" y="2411064"/>
                    <a:pt x="1443556" y="2162961"/>
                  </a:cubicBezTo>
                  <a:cubicBezTo>
                    <a:pt x="1441519" y="2171750"/>
                    <a:pt x="1435745" y="2183580"/>
                    <a:pt x="1428611" y="2189326"/>
                  </a:cubicBezTo>
                  <a:cubicBezTo>
                    <a:pt x="1423857" y="2157553"/>
                    <a:pt x="1419340" y="2138286"/>
                    <a:pt x="1415026" y="2131526"/>
                  </a:cubicBezTo>
                  <a:lnTo>
                    <a:pt x="1442878" y="2460415"/>
                  </a:lnTo>
                  <a:cubicBezTo>
                    <a:pt x="1452388" y="2564861"/>
                    <a:pt x="1432009" y="2668633"/>
                    <a:pt x="1434047" y="2772741"/>
                  </a:cubicBezTo>
                  <a:cubicBezTo>
                    <a:pt x="1434726" y="2812965"/>
                    <a:pt x="1443896" y="2852851"/>
                    <a:pt x="1439142" y="2893075"/>
                  </a:cubicBezTo>
                  <a:cubicBezTo>
                    <a:pt x="1430751" y="2965646"/>
                    <a:pt x="1428611" y="3004721"/>
                    <a:pt x="1432689" y="3010366"/>
                  </a:cubicBezTo>
                  <a:cubicBezTo>
                    <a:pt x="1450587" y="3006546"/>
                    <a:pt x="1464616" y="3006309"/>
                    <a:pt x="1474803" y="3009691"/>
                  </a:cubicBezTo>
                  <a:cubicBezTo>
                    <a:pt x="1454765" y="3077969"/>
                    <a:pt x="1374268" y="3252048"/>
                    <a:pt x="1314151" y="3318299"/>
                  </a:cubicBezTo>
                  <a:cubicBezTo>
                    <a:pt x="1304556" y="3328355"/>
                    <a:pt x="1289314" y="3344664"/>
                    <a:pt x="1271259" y="3364903"/>
                  </a:cubicBezTo>
                  <a:lnTo>
                    <a:pt x="1242316" y="3398888"/>
                  </a:lnTo>
                  <a:lnTo>
                    <a:pt x="718832" y="3398888"/>
                  </a:lnTo>
                  <a:lnTo>
                    <a:pt x="721719" y="3381803"/>
                  </a:lnTo>
                  <a:cubicBezTo>
                    <a:pt x="724776" y="3333762"/>
                    <a:pt x="717049" y="3300045"/>
                    <a:pt x="710595" y="3271652"/>
                  </a:cubicBezTo>
                  <a:cubicBezTo>
                    <a:pt x="705161" y="3247551"/>
                    <a:pt x="720446" y="3193334"/>
                    <a:pt x="756447" y="3109066"/>
                  </a:cubicBezTo>
                  <a:cubicBezTo>
                    <a:pt x="807649" y="3118531"/>
                    <a:pt x="854139" y="3127763"/>
                    <a:pt x="896531" y="3136995"/>
                  </a:cubicBezTo>
                  <a:lnTo>
                    <a:pt x="932895" y="3145788"/>
                  </a:lnTo>
                  <a:lnTo>
                    <a:pt x="1011779" y="3164924"/>
                  </a:lnTo>
                  <a:cubicBezTo>
                    <a:pt x="1081831" y="3184021"/>
                    <a:pt x="1138043" y="3204049"/>
                    <a:pt x="1184066" y="3226358"/>
                  </a:cubicBezTo>
                  <a:cubicBezTo>
                    <a:pt x="1137364" y="3203712"/>
                    <a:pt x="1081661" y="3183853"/>
                    <a:pt x="1012033" y="3164924"/>
                  </a:cubicBezTo>
                  <a:lnTo>
                    <a:pt x="932895" y="3145788"/>
                  </a:lnTo>
                  <a:lnTo>
                    <a:pt x="895863" y="3136805"/>
                  </a:lnTo>
                  <a:cubicBezTo>
                    <a:pt x="853460" y="3127552"/>
                    <a:pt x="807140" y="3118362"/>
                    <a:pt x="756447" y="3109066"/>
                  </a:cubicBezTo>
                  <a:cubicBezTo>
                    <a:pt x="769355" y="3078645"/>
                    <a:pt x="770611" y="3047784"/>
                    <a:pt x="760184" y="3016450"/>
                  </a:cubicBezTo>
                  <a:cubicBezTo>
                    <a:pt x="736409" y="3009014"/>
                    <a:pt x="708897" y="3018140"/>
                    <a:pt x="687839" y="2999888"/>
                  </a:cubicBezTo>
                  <a:cubicBezTo>
                    <a:pt x="666441" y="2981297"/>
                    <a:pt x="682404" y="2948172"/>
                    <a:pt x="660327" y="2929919"/>
                  </a:cubicBezTo>
                  <a:cubicBezTo>
                    <a:pt x="657270" y="2927214"/>
                    <a:pt x="652854" y="2923834"/>
                    <a:pt x="648780" y="2923496"/>
                  </a:cubicBezTo>
                  <a:cubicBezTo>
                    <a:pt x="526845" y="2910314"/>
                    <a:pt x="411705" y="2954931"/>
                    <a:pt x="292828" y="2966086"/>
                  </a:cubicBezTo>
                  <a:cubicBezTo>
                    <a:pt x="268713" y="2968114"/>
                    <a:pt x="142364" y="2848119"/>
                    <a:pt x="125381" y="2812965"/>
                  </a:cubicBezTo>
                  <a:cubicBezTo>
                    <a:pt x="85303" y="2729476"/>
                    <a:pt x="38431" y="2649365"/>
                    <a:pt x="4466" y="2562834"/>
                  </a:cubicBezTo>
                  <a:cubicBezTo>
                    <a:pt x="-18291" y="2505033"/>
                    <a:pt x="53376" y="2481372"/>
                    <a:pt x="52357" y="2431683"/>
                  </a:cubicBezTo>
                  <a:cubicBezTo>
                    <a:pt x="51337" y="2372530"/>
                    <a:pt x="10920" y="2321491"/>
                    <a:pt x="16354" y="2260648"/>
                  </a:cubicBezTo>
                  <a:cubicBezTo>
                    <a:pt x="16354" y="2260648"/>
                    <a:pt x="147798" y="2033501"/>
                    <a:pt x="165799" y="2004770"/>
                  </a:cubicBezTo>
                  <a:cubicBezTo>
                    <a:pt x="171912" y="1994967"/>
                    <a:pt x="221501" y="1956772"/>
                    <a:pt x="250372" y="1942913"/>
                  </a:cubicBezTo>
                  <a:cubicBezTo>
                    <a:pt x="271871" y="1932547"/>
                    <a:pt x="284676" y="1887816"/>
                    <a:pt x="288751" y="1808721"/>
                  </a:cubicBezTo>
                  <a:cubicBezTo>
                    <a:pt x="289091" y="1797905"/>
                    <a:pt x="286375" y="1781680"/>
                    <a:pt x="292488" y="1772554"/>
                  </a:cubicBezTo>
                  <a:cubicBezTo>
                    <a:pt x="313206" y="1742132"/>
                    <a:pt x="355324" y="1742470"/>
                    <a:pt x="377740" y="1714415"/>
                  </a:cubicBezTo>
                  <a:cubicBezTo>
                    <a:pt x="395741" y="1692106"/>
                    <a:pt x="381816" y="1659994"/>
                    <a:pt x="400157" y="1637686"/>
                  </a:cubicBezTo>
                  <a:cubicBezTo>
                    <a:pt x="403214" y="1633967"/>
                    <a:pt x="408647" y="1629911"/>
                    <a:pt x="412383" y="1626531"/>
                  </a:cubicBezTo>
                  <a:cubicBezTo>
                    <a:pt x="412723" y="1626531"/>
                    <a:pt x="412723" y="1626531"/>
                    <a:pt x="418158" y="1630249"/>
                  </a:cubicBezTo>
                  <a:cubicBezTo>
                    <a:pt x="448387" y="1666079"/>
                    <a:pt x="457898" y="1664389"/>
                    <a:pt x="485749" y="1658642"/>
                  </a:cubicBezTo>
                  <a:cubicBezTo>
                    <a:pt x="487786" y="1658642"/>
                    <a:pt x="489485" y="1658642"/>
                    <a:pt x="500354" y="1659657"/>
                  </a:cubicBezTo>
                  <a:cubicBezTo>
                    <a:pt x="598512" y="1693457"/>
                    <a:pt x="678328" y="1585969"/>
                    <a:pt x="777166" y="1624165"/>
                  </a:cubicBezTo>
                  <a:cubicBezTo>
                    <a:pt x="781581" y="1616728"/>
                    <a:pt x="789394" y="1607602"/>
                    <a:pt x="795847" y="1601518"/>
                  </a:cubicBezTo>
                  <a:cubicBezTo>
                    <a:pt x="846557" y="1613010"/>
                    <a:pt x="878042" y="1614136"/>
                    <a:pt x="890270" y="1604898"/>
                  </a:cubicBezTo>
                  <a:cubicBezTo>
                    <a:pt x="903856" y="1612335"/>
                    <a:pt x="908610" y="1614701"/>
                    <a:pt x="931027" y="1629572"/>
                  </a:cubicBezTo>
                  <a:cubicBezTo>
                    <a:pt x="936699" y="1703937"/>
                    <a:pt x="935782" y="1747091"/>
                    <a:pt x="928310" y="1759032"/>
                  </a:cubicBezTo>
                  <a:cubicBezTo>
                    <a:pt x="923555" y="1766469"/>
                    <a:pt x="917102" y="1780327"/>
                    <a:pt x="921856" y="1788102"/>
                  </a:cubicBezTo>
                  <a:cubicBezTo>
                    <a:pt x="936462" y="1812439"/>
                    <a:pt x="1144327" y="2000713"/>
                    <a:pt x="1164026" y="2014911"/>
                  </a:cubicBezTo>
                  <a:cubicBezTo>
                    <a:pt x="1168102" y="2013559"/>
                    <a:pt x="1173197" y="2011530"/>
                    <a:pt x="1176933" y="2009840"/>
                  </a:cubicBezTo>
                  <a:cubicBezTo>
                    <a:pt x="1189160" y="1977728"/>
                    <a:pt x="1175234" y="1941562"/>
                    <a:pt x="1192896" y="1910126"/>
                  </a:cubicBezTo>
                  <a:cubicBezTo>
                    <a:pt x="1287658" y="1911816"/>
                    <a:pt x="1279167" y="2042628"/>
                    <a:pt x="1369853" y="2049388"/>
                  </a:cubicBezTo>
                  <a:cubicBezTo>
                    <a:pt x="1374948" y="2043980"/>
                    <a:pt x="1385477" y="2039586"/>
                    <a:pt x="1392949" y="2039586"/>
                  </a:cubicBezTo>
                  <a:cubicBezTo>
                    <a:pt x="1401780" y="2065951"/>
                    <a:pt x="1406195" y="2072035"/>
                    <a:pt x="1433367" y="2074063"/>
                  </a:cubicBezTo>
                  <a:cubicBezTo>
                    <a:pt x="1454085" y="2023361"/>
                    <a:pt x="1452388" y="1994291"/>
                    <a:pt x="1442198" y="1805678"/>
                  </a:cubicBezTo>
                  <a:cubicBezTo>
                    <a:pt x="1434726" y="1802975"/>
                    <a:pt x="1425555" y="1796553"/>
                    <a:pt x="1419781" y="1790807"/>
                  </a:cubicBezTo>
                  <a:cubicBezTo>
                    <a:pt x="1419101" y="1799256"/>
                    <a:pt x="1416724" y="1810073"/>
                    <a:pt x="1413668" y="1817848"/>
                  </a:cubicBezTo>
                  <a:cubicBezTo>
                    <a:pt x="1390571" y="1803651"/>
                    <a:pt x="1383778" y="1775595"/>
                    <a:pt x="1363739" y="1759032"/>
                  </a:cubicBezTo>
                  <a:cubicBezTo>
                    <a:pt x="1364079" y="1763090"/>
                    <a:pt x="1364079" y="1768497"/>
                    <a:pt x="1364079" y="1772554"/>
                  </a:cubicBezTo>
                  <a:cubicBezTo>
                    <a:pt x="1361362" y="1775595"/>
                    <a:pt x="1357286" y="1779314"/>
                    <a:pt x="1354569" y="1782356"/>
                  </a:cubicBezTo>
                  <a:cubicBezTo>
                    <a:pt x="1292753" y="1730639"/>
                    <a:pt x="1280525" y="1637686"/>
                    <a:pt x="1274072" y="1587997"/>
                  </a:cubicBezTo>
                  <a:cubicBezTo>
                    <a:pt x="1270336" y="1586984"/>
                    <a:pt x="1265241" y="1585293"/>
                    <a:pt x="1261505" y="1584279"/>
                  </a:cubicBezTo>
                  <a:cubicBezTo>
                    <a:pt x="1261166" y="1575152"/>
                    <a:pt x="1261845" y="1562984"/>
                    <a:pt x="1263203" y="1554196"/>
                  </a:cubicBezTo>
                  <a:cubicBezTo>
                    <a:pt x="1279507" y="1546083"/>
                    <a:pt x="1299885" y="1553858"/>
                    <a:pt x="1315170" y="1541013"/>
                  </a:cubicBezTo>
                  <a:cubicBezTo>
                    <a:pt x="1309735" y="1535604"/>
                    <a:pt x="1304301" y="1526140"/>
                    <a:pt x="1302602" y="1518704"/>
                  </a:cubicBezTo>
                  <a:cubicBezTo>
                    <a:pt x="1310754" y="1520394"/>
                    <a:pt x="1321283" y="1523436"/>
                    <a:pt x="1329095" y="1526140"/>
                  </a:cubicBezTo>
                  <a:cubicBezTo>
                    <a:pt x="1334189" y="1520394"/>
                    <a:pt x="1338265" y="1509916"/>
                    <a:pt x="1338945" y="1502141"/>
                  </a:cubicBezTo>
                  <a:cubicBezTo>
                    <a:pt x="1404836" y="1484902"/>
                    <a:pt x="1402799" y="1574814"/>
                    <a:pt x="1443556" y="1601855"/>
                  </a:cubicBezTo>
                  <a:cubicBezTo>
                    <a:pt x="1447292" y="1600165"/>
                    <a:pt x="1452048" y="1597462"/>
                    <a:pt x="1455444" y="1595433"/>
                  </a:cubicBezTo>
                  <a:cubicBezTo>
                    <a:pt x="1458501" y="1496057"/>
                    <a:pt x="1381401" y="1431158"/>
                    <a:pt x="1347435" y="1347668"/>
                  </a:cubicBezTo>
                  <a:cubicBezTo>
                    <a:pt x="1349814" y="1344288"/>
                    <a:pt x="1352871" y="1339893"/>
                    <a:pt x="1355248" y="1336513"/>
                  </a:cubicBezTo>
                  <a:cubicBezTo>
                    <a:pt x="1348218" y="1308570"/>
                    <a:pt x="1342240" y="1290654"/>
                    <a:pt x="1337247" y="1282769"/>
                  </a:cubicBezTo>
                  <a:cubicBezTo>
                    <a:pt x="1339285" y="1279052"/>
                    <a:pt x="1342002" y="1273981"/>
                    <a:pt x="1344040" y="1270262"/>
                  </a:cubicBezTo>
                  <a:cubicBezTo>
                    <a:pt x="1337926" y="1254038"/>
                    <a:pt x="1334529" y="1247277"/>
                    <a:pt x="1313471" y="1251672"/>
                  </a:cubicBezTo>
                  <a:cubicBezTo>
                    <a:pt x="1299546" y="1291220"/>
                    <a:pt x="1369853" y="1339218"/>
                    <a:pt x="1322642" y="1366259"/>
                  </a:cubicBezTo>
                  <a:cubicBezTo>
                    <a:pt x="1311434" y="1350710"/>
                    <a:pt x="1305659" y="1332120"/>
                    <a:pt x="1292753" y="1317923"/>
                  </a:cubicBezTo>
                  <a:cubicBezTo>
                    <a:pt x="1295708" y="1300345"/>
                    <a:pt x="1295809" y="1285811"/>
                    <a:pt x="1293093" y="1274318"/>
                  </a:cubicBezTo>
                  <a:cubicBezTo>
                    <a:pt x="1278827" y="1265530"/>
                    <a:pt x="1273732" y="1261813"/>
                    <a:pt x="1261505" y="1247616"/>
                  </a:cubicBezTo>
                  <a:cubicBezTo>
                    <a:pt x="1263203" y="1243897"/>
                    <a:pt x="1265581" y="1239165"/>
                    <a:pt x="1267279" y="1235447"/>
                  </a:cubicBezTo>
                  <a:cubicBezTo>
                    <a:pt x="1260146" y="1232067"/>
                    <a:pt x="1248938" y="1231728"/>
                    <a:pt x="1241805" y="1234094"/>
                  </a:cubicBezTo>
                  <a:cubicBezTo>
                    <a:pt x="1229578" y="1331443"/>
                    <a:pt x="1299546" y="1415609"/>
                    <a:pt x="1286300" y="1512958"/>
                  </a:cubicBezTo>
                  <a:cubicBezTo>
                    <a:pt x="1281884" y="1513296"/>
                    <a:pt x="1276110" y="1513972"/>
                    <a:pt x="1272034" y="1513972"/>
                  </a:cubicBezTo>
                  <a:cubicBezTo>
                    <a:pt x="1269318" y="1521746"/>
                    <a:pt x="1264562" y="1531887"/>
                    <a:pt x="1260486" y="1539323"/>
                  </a:cubicBezTo>
                  <a:cubicBezTo>
                    <a:pt x="1251994" y="1508226"/>
                    <a:pt x="1211917" y="1484226"/>
                    <a:pt x="1192556" y="1480170"/>
                  </a:cubicBezTo>
                  <a:cubicBezTo>
                    <a:pt x="1185525" y="1485578"/>
                    <a:pt x="1189261" y="1523886"/>
                    <a:pt x="1203765" y="1595096"/>
                  </a:cubicBezTo>
                  <a:cubicBezTo>
                    <a:pt x="1210218" y="1627883"/>
                    <a:pt x="1223465" y="1659657"/>
                    <a:pt x="1223465" y="1693796"/>
                  </a:cubicBezTo>
                  <a:cubicBezTo>
                    <a:pt x="1223465" y="1701908"/>
                    <a:pt x="1222785" y="1713063"/>
                    <a:pt x="1221766" y="1721513"/>
                  </a:cubicBezTo>
                  <a:lnTo>
                    <a:pt x="1158592" y="1577518"/>
                  </a:lnTo>
                  <a:cubicBezTo>
                    <a:pt x="1099152" y="1407497"/>
                    <a:pt x="1098474" y="1406483"/>
                    <a:pt x="1098474" y="1406483"/>
                  </a:cubicBezTo>
                  <a:lnTo>
                    <a:pt x="899100" y="1173252"/>
                  </a:lnTo>
                  <a:cubicBezTo>
                    <a:pt x="891968" y="1175956"/>
                    <a:pt x="883136" y="1183055"/>
                    <a:pt x="879061" y="1189814"/>
                  </a:cubicBezTo>
                  <a:cubicBezTo>
                    <a:pt x="967030" y="1368963"/>
                    <a:pt x="993183" y="1380456"/>
                    <a:pt x="1026129" y="1394990"/>
                  </a:cubicBezTo>
                  <a:cubicBezTo>
                    <a:pt x="1025449" y="1399046"/>
                    <a:pt x="1024091" y="1404454"/>
                    <a:pt x="1023072" y="1408510"/>
                  </a:cubicBezTo>
                  <a:cubicBezTo>
                    <a:pt x="1069705" y="1464395"/>
                    <a:pt x="1094500" y="1499436"/>
                    <a:pt x="1097455" y="1513634"/>
                  </a:cubicBezTo>
                  <a:cubicBezTo>
                    <a:pt x="1092021" y="1506536"/>
                    <a:pt x="1085227" y="1496733"/>
                    <a:pt x="1079793" y="1489634"/>
                  </a:cubicBezTo>
                  <a:cubicBezTo>
                    <a:pt x="1075717" y="1490648"/>
                    <a:pt x="1070623" y="1492000"/>
                    <a:pt x="1066547" y="1493014"/>
                  </a:cubicBezTo>
                  <a:cubicBezTo>
                    <a:pt x="1066309" y="1503831"/>
                    <a:pt x="1070520" y="1524339"/>
                    <a:pt x="1079113" y="1554533"/>
                  </a:cubicBezTo>
                  <a:cubicBezTo>
                    <a:pt x="1068924" y="1571434"/>
                    <a:pt x="1064509" y="1590701"/>
                    <a:pt x="1053640" y="1606926"/>
                  </a:cubicBezTo>
                  <a:cubicBezTo>
                    <a:pt x="1049904" y="1606588"/>
                    <a:pt x="1044810" y="1605574"/>
                    <a:pt x="1040734" y="1605236"/>
                  </a:cubicBezTo>
                  <a:cubicBezTo>
                    <a:pt x="1036318" y="1628896"/>
                    <a:pt x="1050923" y="1651544"/>
                    <a:pt x="1043450" y="1675205"/>
                  </a:cubicBezTo>
                  <a:cubicBezTo>
                    <a:pt x="1042771" y="1674867"/>
                    <a:pt x="989786" y="1629235"/>
                    <a:pt x="972803" y="1600165"/>
                  </a:cubicBezTo>
                  <a:cubicBezTo>
                    <a:pt x="1060094" y="1587997"/>
                    <a:pt x="1067225" y="1586984"/>
                    <a:pt x="1051942" y="1536957"/>
                  </a:cubicBezTo>
                  <a:cubicBezTo>
                    <a:pt x="1031564" y="1470705"/>
                    <a:pt x="824037" y="1233757"/>
                    <a:pt x="822340" y="1232067"/>
                  </a:cubicBezTo>
                  <a:cubicBezTo>
                    <a:pt x="784638" y="1199617"/>
                    <a:pt x="764599" y="1227334"/>
                    <a:pt x="740485" y="1269925"/>
                  </a:cubicBezTo>
                  <a:cubicBezTo>
                    <a:pt x="713992" y="1269925"/>
                    <a:pt x="691915" y="1232404"/>
                    <a:pt x="663384" y="1255728"/>
                  </a:cubicBezTo>
                  <a:cubicBezTo>
                    <a:pt x="659071" y="1259334"/>
                    <a:pt x="656591" y="1287274"/>
                    <a:pt x="655911" y="1339555"/>
                  </a:cubicBezTo>
                  <a:cubicBezTo>
                    <a:pt x="594775" y="1363554"/>
                    <a:pt x="593756" y="1363893"/>
                    <a:pt x="569981" y="1461241"/>
                  </a:cubicBezTo>
                  <a:cubicBezTo>
                    <a:pt x="592058" y="1496057"/>
                    <a:pt x="581869" y="1547773"/>
                    <a:pt x="540771" y="1552843"/>
                  </a:cubicBezTo>
                  <a:lnTo>
                    <a:pt x="392005" y="1601855"/>
                  </a:lnTo>
                  <a:cubicBezTo>
                    <a:pt x="391564" y="1601179"/>
                    <a:pt x="387827" y="1586645"/>
                    <a:pt x="380796" y="1558252"/>
                  </a:cubicBezTo>
                  <a:cubicBezTo>
                    <a:pt x="353625" y="1552167"/>
                    <a:pt x="340379" y="1553182"/>
                    <a:pt x="276865" y="1558252"/>
                  </a:cubicBezTo>
                  <a:cubicBezTo>
                    <a:pt x="277985" y="1553746"/>
                    <a:pt x="281382" y="1526589"/>
                    <a:pt x="287054" y="1476790"/>
                  </a:cubicBezTo>
                  <a:cubicBezTo>
                    <a:pt x="255467" y="1467663"/>
                    <a:pt x="245617" y="1225645"/>
                    <a:pt x="245617" y="1223279"/>
                  </a:cubicBezTo>
                  <a:cubicBezTo>
                    <a:pt x="239503" y="1216518"/>
                    <a:pt x="232370" y="1206716"/>
                    <a:pt x="227954" y="1198941"/>
                  </a:cubicBezTo>
                  <a:cubicBezTo>
                    <a:pt x="318641" y="1208067"/>
                    <a:pt x="406610" y="1235447"/>
                    <a:pt x="497975" y="1241869"/>
                  </a:cubicBezTo>
                  <a:cubicBezTo>
                    <a:pt x="498994" y="1240179"/>
                    <a:pt x="529902" y="1044130"/>
                    <a:pt x="333925" y="990047"/>
                  </a:cubicBezTo>
                  <a:cubicBezTo>
                    <a:pt x="337322" y="987681"/>
                    <a:pt x="341737" y="984640"/>
                    <a:pt x="345133" y="982274"/>
                  </a:cubicBezTo>
                  <a:cubicBezTo>
                    <a:pt x="336981" y="975174"/>
                    <a:pt x="326113" y="965372"/>
                    <a:pt x="317962" y="958274"/>
                  </a:cubicBezTo>
                  <a:cubicBezTo>
                    <a:pt x="319661" y="954556"/>
                    <a:pt x="322038" y="949486"/>
                    <a:pt x="323735" y="945767"/>
                  </a:cubicBezTo>
                  <a:cubicBezTo>
                    <a:pt x="345473" y="946443"/>
                    <a:pt x="363134" y="951065"/>
                    <a:pt x="376720" y="959626"/>
                  </a:cubicBezTo>
                  <a:cubicBezTo>
                    <a:pt x="385892" y="957598"/>
                    <a:pt x="397100" y="953542"/>
                    <a:pt x="405591" y="949823"/>
                  </a:cubicBezTo>
                  <a:cubicBezTo>
                    <a:pt x="406950" y="945767"/>
                    <a:pt x="408647" y="940359"/>
                    <a:pt x="410006" y="936303"/>
                  </a:cubicBezTo>
                  <a:cubicBezTo>
                    <a:pt x="404573" y="928867"/>
                    <a:pt x="397780" y="918726"/>
                    <a:pt x="393364" y="910614"/>
                  </a:cubicBezTo>
                  <a:cubicBezTo>
                    <a:pt x="411366" y="923796"/>
                    <a:pt x="418158" y="928867"/>
                    <a:pt x="459935" y="930896"/>
                  </a:cubicBezTo>
                  <a:cubicBezTo>
                    <a:pt x="463671" y="922782"/>
                    <a:pt x="466388" y="910614"/>
                    <a:pt x="466388" y="901826"/>
                  </a:cubicBezTo>
                  <a:cubicBezTo>
                    <a:pt x="476237" y="898784"/>
                    <a:pt x="488465" y="892699"/>
                    <a:pt x="496957" y="886953"/>
                  </a:cubicBezTo>
                  <a:cubicBezTo>
                    <a:pt x="486528" y="861490"/>
                    <a:pt x="481333" y="848082"/>
                    <a:pt x="481333" y="846729"/>
                  </a:cubicBezTo>
                  <a:cubicBezTo>
                    <a:pt x="494919" y="841770"/>
                    <a:pt x="513836" y="839519"/>
                    <a:pt x="538054" y="839968"/>
                  </a:cubicBezTo>
                  <a:cubicBezTo>
                    <a:pt x="540091" y="836251"/>
                    <a:pt x="543149" y="831519"/>
                    <a:pt x="545187" y="827800"/>
                  </a:cubicBezTo>
                  <a:cubicBezTo>
                    <a:pt x="530582" y="787576"/>
                    <a:pt x="526506" y="765605"/>
                    <a:pt x="524129" y="753775"/>
                  </a:cubicBezTo>
                  <a:cubicBezTo>
                    <a:pt x="532042" y="745889"/>
                    <a:pt x="550519" y="742394"/>
                    <a:pt x="579491" y="743297"/>
                  </a:cubicBezTo>
                  <a:cubicBezTo>
                    <a:pt x="581869" y="739917"/>
                    <a:pt x="585266" y="735522"/>
                    <a:pt x="587643" y="732142"/>
                  </a:cubicBezTo>
                  <a:cubicBezTo>
                    <a:pt x="595795" y="731127"/>
                    <a:pt x="607003" y="729100"/>
                    <a:pt x="615154" y="727748"/>
                  </a:cubicBezTo>
                  <a:cubicBezTo>
                    <a:pt x="626702" y="725719"/>
                    <a:pt x="627042" y="725044"/>
                    <a:pt x="629079" y="723015"/>
                  </a:cubicBezTo>
                  <a:cubicBezTo>
                    <a:pt x="628400" y="721663"/>
                    <a:pt x="627722" y="719297"/>
                    <a:pt x="612097" y="701383"/>
                  </a:cubicBezTo>
                  <a:cubicBezTo>
                    <a:pt x="573377" y="657103"/>
                    <a:pt x="518693" y="562120"/>
                    <a:pt x="515637" y="553332"/>
                  </a:cubicBezTo>
                  <a:cubicBezTo>
                    <a:pt x="508164" y="533050"/>
                    <a:pt x="550960" y="533050"/>
                    <a:pt x="552659" y="533050"/>
                  </a:cubicBezTo>
                  <a:cubicBezTo>
                    <a:pt x="567604" y="534403"/>
                    <a:pt x="587643" y="590175"/>
                    <a:pt x="586963" y="603357"/>
                  </a:cubicBezTo>
                  <a:cubicBezTo>
                    <a:pt x="585605" y="635132"/>
                    <a:pt x="612097" y="672313"/>
                    <a:pt x="634514" y="698002"/>
                  </a:cubicBezTo>
                  <a:cubicBezTo>
                    <a:pt x="665082" y="732817"/>
                    <a:pt x="667461" y="732817"/>
                    <a:pt x="678328" y="732142"/>
                  </a:cubicBezTo>
                  <a:cubicBezTo>
                    <a:pt x="710255" y="730451"/>
                    <a:pt x="727917" y="743634"/>
                    <a:pt x="734710" y="748705"/>
                  </a:cubicBezTo>
                  <a:lnTo>
                    <a:pt x="694972" y="741944"/>
                  </a:lnTo>
                  <a:cubicBezTo>
                    <a:pt x="717388" y="746676"/>
                    <a:pt x="739126" y="752761"/>
                    <a:pt x="756109" y="762563"/>
                  </a:cubicBezTo>
                  <a:cubicBezTo>
                    <a:pt x="759504" y="760534"/>
                    <a:pt x="763920" y="757831"/>
                    <a:pt x="767316" y="755803"/>
                  </a:cubicBezTo>
                  <a:cubicBezTo>
                    <a:pt x="767758" y="750620"/>
                    <a:pt x="795270" y="749945"/>
                    <a:pt x="849851" y="753775"/>
                  </a:cubicBezTo>
                  <a:lnTo>
                    <a:pt x="850531" y="753775"/>
                  </a:lnTo>
                  <a:cubicBezTo>
                    <a:pt x="849512" y="752422"/>
                    <a:pt x="848493" y="751071"/>
                    <a:pt x="847473" y="749719"/>
                  </a:cubicBezTo>
                  <a:cubicBezTo>
                    <a:pt x="849512" y="744310"/>
                    <a:pt x="850531" y="738226"/>
                    <a:pt x="852908" y="732817"/>
                  </a:cubicBezTo>
                  <a:cubicBezTo>
                    <a:pt x="855387" y="732142"/>
                    <a:pt x="862521" y="732368"/>
                    <a:pt x="874306" y="733494"/>
                  </a:cubicBezTo>
                  <a:cubicBezTo>
                    <a:pt x="876005" y="719973"/>
                    <a:pt x="852228" y="689890"/>
                    <a:pt x="847473" y="683805"/>
                  </a:cubicBezTo>
                  <a:cubicBezTo>
                    <a:pt x="843737" y="679412"/>
                    <a:pt x="808415" y="615526"/>
                    <a:pt x="808415" y="614850"/>
                  </a:cubicBezTo>
                  <a:cubicBezTo>
                    <a:pt x="809433" y="613498"/>
                    <a:pt x="810452" y="611470"/>
                    <a:pt x="811471" y="610118"/>
                  </a:cubicBezTo>
                  <a:cubicBezTo>
                    <a:pt x="842719" y="607413"/>
                    <a:pt x="844757" y="649666"/>
                    <a:pt x="873626" y="650680"/>
                  </a:cubicBezTo>
                  <a:cubicBezTo>
                    <a:pt x="850871" y="605048"/>
                    <a:pt x="808753" y="574626"/>
                    <a:pt x="779205" y="534403"/>
                  </a:cubicBezTo>
                  <a:cubicBezTo>
                    <a:pt x="806376" y="538121"/>
                    <a:pt x="831170" y="549275"/>
                    <a:pt x="856984" y="556711"/>
                  </a:cubicBezTo>
                  <a:cubicBezTo>
                    <a:pt x="853927" y="551979"/>
                    <a:pt x="850191" y="547247"/>
                    <a:pt x="847473" y="541840"/>
                  </a:cubicBezTo>
                  <a:cubicBezTo>
                    <a:pt x="848832" y="541163"/>
                    <a:pt x="850531" y="539811"/>
                    <a:pt x="851889" y="539135"/>
                  </a:cubicBezTo>
                  <a:cubicBezTo>
                    <a:pt x="859021" y="541840"/>
                    <a:pt x="865476" y="546233"/>
                    <a:pt x="873286" y="547247"/>
                  </a:cubicBezTo>
                  <a:cubicBezTo>
                    <a:pt x="828793" y="506348"/>
                    <a:pt x="761203" y="512770"/>
                    <a:pt x="716710" y="471531"/>
                  </a:cubicBezTo>
                  <a:cubicBezTo>
                    <a:pt x="682744" y="440208"/>
                    <a:pt x="647862" y="384661"/>
                    <a:pt x="612097" y="304890"/>
                  </a:cubicBezTo>
                  <a:cubicBezTo>
                    <a:pt x="613796" y="304552"/>
                    <a:pt x="616173" y="304215"/>
                    <a:pt x="617871" y="304215"/>
                  </a:cubicBezTo>
                  <a:cubicBezTo>
                    <a:pt x="612777" y="289679"/>
                    <a:pt x="543488" y="244047"/>
                    <a:pt x="522770" y="237287"/>
                  </a:cubicBezTo>
                  <a:cubicBezTo>
                    <a:pt x="522091" y="238640"/>
                    <a:pt x="520732" y="240330"/>
                    <a:pt x="520053" y="241682"/>
                  </a:cubicBezTo>
                  <a:cubicBezTo>
                    <a:pt x="520732" y="243709"/>
                    <a:pt x="522091" y="246752"/>
                    <a:pt x="523109" y="248779"/>
                  </a:cubicBezTo>
                  <a:cubicBezTo>
                    <a:pt x="524230" y="251034"/>
                    <a:pt x="543386" y="271427"/>
                    <a:pt x="580510" y="309961"/>
                  </a:cubicBezTo>
                  <a:cubicBezTo>
                    <a:pt x="601908" y="332269"/>
                    <a:pt x="577793" y="361339"/>
                    <a:pt x="592398" y="384661"/>
                  </a:cubicBezTo>
                  <a:cubicBezTo>
                    <a:pt x="617769" y="425450"/>
                    <a:pt x="639711" y="451927"/>
                    <a:pt x="658290" y="464095"/>
                  </a:cubicBezTo>
                  <a:cubicBezTo>
                    <a:pt x="698708" y="490799"/>
                    <a:pt x="700066" y="495869"/>
                    <a:pt x="699726" y="509728"/>
                  </a:cubicBezTo>
                  <a:cubicBezTo>
                    <a:pt x="684103" y="523924"/>
                    <a:pt x="676971" y="530684"/>
                    <a:pt x="707878" y="587809"/>
                  </a:cubicBezTo>
                  <a:cubicBezTo>
                    <a:pt x="721464" y="612822"/>
                    <a:pt x="719426" y="667242"/>
                    <a:pt x="715011" y="675017"/>
                  </a:cubicBezTo>
                  <a:cubicBezTo>
                    <a:pt x="693613" y="675017"/>
                    <a:pt x="681725" y="655412"/>
                    <a:pt x="669498" y="634793"/>
                  </a:cubicBezTo>
                  <a:cubicBezTo>
                    <a:pt x="643684" y="591189"/>
                    <a:pt x="504428" y="453617"/>
                    <a:pt x="497975" y="448885"/>
                  </a:cubicBezTo>
                  <a:cubicBezTo>
                    <a:pt x="504089" y="468490"/>
                    <a:pt x="516656" y="509728"/>
                    <a:pt x="491522" y="521220"/>
                  </a:cubicBezTo>
                  <a:cubicBezTo>
                    <a:pt x="413743" y="557050"/>
                    <a:pt x="329510" y="361000"/>
                    <a:pt x="328831" y="358973"/>
                  </a:cubicBezTo>
                  <a:cubicBezTo>
                    <a:pt x="322717" y="343762"/>
                    <a:pt x="322377" y="339705"/>
                    <a:pt x="333925" y="331593"/>
                  </a:cubicBezTo>
                  <a:cubicBezTo>
                    <a:pt x="354983" y="316720"/>
                    <a:pt x="368128" y="290244"/>
                    <a:pt x="373324" y="252160"/>
                  </a:cubicBezTo>
                  <a:cubicBezTo>
                    <a:pt x="373324" y="249794"/>
                    <a:pt x="375023" y="228499"/>
                    <a:pt x="334944" y="166980"/>
                  </a:cubicBezTo>
                  <a:cubicBezTo>
                    <a:pt x="334604" y="165965"/>
                    <a:pt x="280601" y="71660"/>
                    <a:pt x="278562" y="55097"/>
                  </a:cubicBezTo>
                  <a:cubicBezTo>
                    <a:pt x="277441" y="47661"/>
                    <a:pt x="279683" y="37858"/>
                    <a:pt x="285355" y="25690"/>
                  </a:cubicBezTo>
                  <a:cubicBezTo>
                    <a:pt x="280940" y="15549"/>
                    <a:pt x="269392" y="10479"/>
                    <a:pt x="264977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C72F7FA-83D7-6DB1-B9DF-A20BDC595D42}"/>
                </a:ext>
              </a:extLst>
            </p:cNvPr>
            <p:cNvSpPr/>
            <p:nvPr/>
          </p:nvSpPr>
          <p:spPr>
            <a:xfrm>
              <a:off x="4258873" y="4980519"/>
              <a:ext cx="74722" cy="318072"/>
            </a:xfrm>
            <a:custGeom>
              <a:avLst/>
              <a:gdLst>
                <a:gd name="connsiteX0" fmla="*/ 32321 w 60258"/>
                <a:gd name="connsiteY0" fmla="*/ 115577 h 256504"/>
                <a:gd name="connsiteX1" fmla="*/ 34512 w 60258"/>
                <a:gd name="connsiteY1" fmla="*/ 124572 h 256504"/>
                <a:gd name="connsiteX2" fmla="*/ 45468 w 60258"/>
                <a:gd name="connsiteY2" fmla="*/ 173093 h 256504"/>
                <a:gd name="connsiteX3" fmla="*/ 44920 w 60258"/>
                <a:gd name="connsiteY3" fmla="*/ 170640 h 256504"/>
                <a:gd name="connsiteX4" fmla="*/ 60259 w 60258"/>
                <a:gd name="connsiteY4" fmla="*/ 256505 h 256504"/>
                <a:gd name="connsiteX5" fmla="*/ 12600 w 60258"/>
                <a:gd name="connsiteY5" fmla="*/ 38980 h 256504"/>
                <a:gd name="connsiteX6" fmla="*/ 0 w 60258"/>
                <a:gd name="connsiteY6" fmla="*/ 0 h 256504"/>
                <a:gd name="connsiteX7" fmla="*/ 37525 w 60258"/>
                <a:gd name="connsiteY7" fmla="*/ 136839 h 256504"/>
                <a:gd name="connsiteX8" fmla="*/ 32595 w 60258"/>
                <a:gd name="connsiteY8" fmla="*/ 115304 h 25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258" h="256504">
                  <a:moveTo>
                    <a:pt x="32321" y="115577"/>
                  </a:moveTo>
                  <a:cubicBezTo>
                    <a:pt x="32868" y="118303"/>
                    <a:pt x="33964" y="121847"/>
                    <a:pt x="34512" y="124572"/>
                  </a:cubicBezTo>
                  <a:lnTo>
                    <a:pt x="45468" y="173093"/>
                  </a:lnTo>
                  <a:cubicBezTo>
                    <a:pt x="45468" y="173093"/>
                    <a:pt x="44920" y="171457"/>
                    <a:pt x="44920" y="170640"/>
                  </a:cubicBezTo>
                  <a:cubicBezTo>
                    <a:pt x="48755" y="199534"/>
                    <a:pt x="54507" y="228155"/>
                    <a:pt x="60259" y="256505"/>
                  </a:cubicBezTo>
                  <a:cubicBezTo>
                    <a:pt x="43551" y="149650"/>
                    <a:pt x="37525" y="127844"/>
                    <a:pt x="12600" y="38980"/>
                  </a:cubicBezTo>
                  <a:cubicBezTo>
                    <a:pt x="8217" y="25078"/>
                    <a:pt x="3835" y="12266"/>
                    <a:pt x="0" y="0"/>
                  </a:cubicBezTo>
                  <a:cubicBezTo>
                    <a:pt x="25747" y="87228"/>
                    <a:pt x="26569" y="90772"/>
                    <a:pt x="37525" y="136839"/>
                  </a:cubicBezTo>
                  <a:cubicBezTo>
                    <a:pt x="35881" y="129752"/>
                    <a:pt x="34238" y="122392"/>
                    <a:pt x="32595" y="115304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FFFB9C1-876B-B90E-CF71-F764A1AA385A}"/>
                </a:ext>
              </a:extLst>
            </p:cNvPr>
            <p:cNvSpPr/>
            <p:nvPr/>
          </p:nvSpPr>
          <p:spPr>
            <a:xfrm>
              <a:off x="4208605" y="4829427"/>
              <a:ext cx="49927" cy="151768"/>
            </a:xfrm>
            <a:custGeom>
              <a:avLst/>
              <a:gdLst>
                <a:gd name="connsiteX0" fmla="*/ 33690 w 40263"/>
                <a:gd name="connsiteY0" fmla="*/ 99767 h 122391"/>
                <a:gd name="connsiteX1" fmla="*/ 36977 w 40263"/>
                <a:gd name="connsiteY1" fmla="*/ 107945 h 122391"/>
                <a:gd name="connsiteX2" fmla="*/ 27116 w 40263"/>
                <a:gd name="connsiteY2" fmla="*/ 76597 h 122391"/>
                <a:gd name="connsiteX3" fmla="*/ 30677 w 40263"/>
                <a:gd name="connsiteY3" fmla="*/ 86955 h 122391"/>
                <a:gd name="connsiteX4" fmla="*/ 4656 w 40263"/>
                <a:gd name="connsiteY4" fmla="*/ 10358 h 122391"/>
                <a:gd name="connsiteX5" fmla="*/ 4656 w 40263"/>
                <a:gd name="connsiteY5" fmla="*/ 11449 h 122391"/>
                <a:gd name="connsiteX6" fmla="*/ 0 w 40263"/>
                <a:gd name="connsiteY6" fmla="*/ 0 h 122391"/>
                <a:gd name="connsiteX7" fmla="*/ 40264 w 40263"/>
                <a:gd name="connsiteY7" fmla="*/ 122392 h 122391"/>
                <a:gd name="connsiteX8" fmla="*/ 33690 w 40263"/>
                <a:gd name="connsiteY8" fmla="*/ 99767 h 12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63" h="122391">
                  <a:moveTo>
                    <a:pt x="33690" y="99767"/>
                  </a:moveTo>
                  <a:cubicBezTo>
                    <a:pt x="34786" y="102493"/>
                    <a:pt x="35881" y="105219"/>
                    <a:pt x="36977" y="107945"/>
                  </a:cubicBezTo>
                  <a:cubicBezTo>
                    <a:pt x="33690" y="97586"/>
                    <a:pt x="29308" y="87228"/>
                    <a:pt x="27116" y="76597"/>
                  </a:cubicBezTo>
                  <a:cubicBezTo>
                    <a:pt x="28212" y="80141"/>
                    <a:pt x="29582" y="83412"/>
                    <a:pt x="30677" y="86955"/>
                  </a:cubicBezTo>
                  <a:lnTo>
                    <a:pt x="4656" y="10358"/>
                  </a:lnTo>
                  <a:lnTo>
                    <a:pt x="4656" y="11449"/>
                  </a:lnTo>
                  <a:cubicBezTo>
                    <a:pt x="1917" y="2998"/>
                    <a:pt x="1095" y="1363"/>
                    <a:pt x="0" y="0"/>
                  </a:cubicBezTo>
                  <a:cubicBezTo>
                    <a:pt x="10408" y="30257"/>
                    <a:pt x="22734" y="68419"/>
                    <a:pt x="40264" y="122392"/>
                  </a:cubicBezTo>
                  <a:cubicBezTo>
                    <a:pt x="38346" y="115305"/>
                    <a:pt x="36155" y="107945"/>
                    <a:pt x="33690" y="99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00AFC28-3ABF-666B-73B0-E58F90A2991F}"/>
                </a:ext>
              </a:extLst>
            </p:cNvPr>
            <p:cNvSpPr/>
            <p:nvPr/>
          </p:nvSpPr>
          <p:spPr>
            <a:xfrm>
              <a:off x="4333256" y="5299268"/>
              <a:ext cx="19020" cy="115939"/>
            </a:xfrm>
            <a:custGeom>
              <a:avLst/>
              <a:gdLst>
                <a:gd name="connsiteX0" fmla="*/ 15339 w 15338"/>
                <a:gd name="connsiteY0" fmla="*/ 93497 h 93497"/>
                <a:gd name="connsiteX1" fmla="*/ 0 w 15338"/>
                <a:gd name="connsiteY1" fmla="*/ 0 h 93497"/>
                <a:gd name="connsiteX2" fmla="*/ 13147 w 15338"/>
                <a:gd name="connsiteY2" fmla="*/ 86683 h 93497"/>
                <a:gd name="connsiteX3" fmla="*/ 15339 w 15338"/>
                <a:gd name="connsiteY3" fmla="*/ 93497 h 9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38" h="93497">
                  <a:moveTo>
                    <a:pt x="15339" y="93497"/>
                  </a:moveTo>
                  <a:cubicBezTo>
                    <a:pt x="12052" y="62150"/>
                    <a:pt x="6026" y="31075"/>
                    <a:pt x="0" y="0"/>
                  </a:cubicBezTo>
                  <a:cubicBezTo>
                    <a:pt x="3835" y="23988"/>
                    <a:pt x="7943" y="52337"/>
                    <a:pt x="13147" y="86683"/>
                  </a:cubicBezTo>
                  <a:cubicBezTo>
                    <a:pt x="13969" y="88864"/>
                    <a:pt x="14517" y="91044"/>
                    <a:pt x="15339" y="9349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948E714-6393-FE53-2604-8C216B002055}"/>
                </a:ext>
              </a:extLst>
            </p:cNvPr>
            <p:cNvSpPr/>
            <p:nvPr/>
          </p:nvSpPr>
          <p:spPr>
            <a:xfrm>
              <a:off x="2767104" y="4038133"/>
              <a:ext cx="154368" cy="202953"/>
            </a:xfrm>
            <a:custGeom>
              <a:avLst/>
              <a:gdLst>
                <a:gd name="connsiteX0" fmla="*/ 30979 w 124488"/>
                <a:gd name="connsiteY0" fmla="*/ 87228 h 163668"/>
                <a:gd name="connsiteX1" fmla="*/ 30157 w 124488"/>
                <a:gd name="connsiteY1" fmla="*/ 89136 h 163668"/>
                <a:gd name="connsiteX2" fmla="*/ 15914 w 124488"/>
                <a:gd name="connsiteY2" fmla="*/ 136021 h 163668"/>
                <a:gd name="connsiteX3" fmla="*/ 18652 w 124488"/>
                <a:gd name="connsiteY3" fmla="*/ 159191 h 163668"/>
                <a:gd name="connsiteX4" fmla="*/ 81925 w 124488"/>
                <a:gd name="connsiteY4" fmla="*/ 148833 h 163668"/>
                <a:gd name="connsiteX5" fmla="*/ 99728 w 124488"/>
                <a:gd name="connsiteY5" fmla="*/ 137384 h 163668"/>
                <a:gd name="connsiteX6" fmla="*/ 122736 w 124488"/>
                <a:gd name="connsiteY6" fmla="*/ 128389 h 163668"/>
                <a:gd name="connsiteX7" fmla="*/ 118902 w 124488"/>
                <a:gd name="connsiteY7" fmla="*/ 97314 h 163668"/>
                <a:gd name="connsiteX8" fmla="*/ 108767 w 124488"/>
                <a:gd name="connsiteY8" fmla="*/ 78505 h 163668"/>
                <a:gd name="connsiteX9" fmla="*/ 106302 w 124488"/>
                <a:gd name="connsiteY9" fmla="*/ 56698 h 163668"/>
                <a:gd name="connsiteX10" fmla="*/ 108767 w 124488"/>
                <a:gd name="connsiteY10" fmla="*/ 37344 h 163668"/>
                <a:gd name="connsiteX11" fmla="*/ 95072 w 124488"/>
                <a:gd name="connsiteY11" fmla="*/ 19899 h 163668"/>
                <a:gd name="connsiteX12" fmla="*/ 86307 w 124488"/>
                <a:gd name="connsiteY12" fmla="*/ 14992 h 163668"/>
                <a:gd name="connsiteX13" fmla="*/ 63025 w 124488"/>
                <a:gd name="connsiteY13" fmla="*/ 6269 h 163668"/>
                <a:gd name="connsiteX14" fmla="*/ 54534 w 124488"/>
                <a:gd name="connsiteY14" fmla="*/ 818 h 163668"/>
                <a:gd name="connsiteX15" fmla="*/ 53165 w 124488"/>
                <a:gd name="connsiteY15" fmla="*/ 0 h 163668"/>
                <a:gd name="connsiteX16" fmla="*/ 32896 w 124488"/>
                <a:gd name="connsiteY16" fmla="*/ 29985 h 163668"/>
                <a:gd name="connsiteX17" fmla="*/ 40291 w 124488"/>
                <a:gd name="connsiteY17" fmla="*/ 32165 h 163668"/>
                <a:gd name="connsiteX18" fmla="*/ 35635 w 124488"/>
                <a:gd name="connsiteY18" fmla="*/ 34891 h 163668"/>
                <a:gd name="connsiteX19" fmla="*/ 5779 w 124488"/>
                <a:gd name="connsiteY19" fmla="*/ 54517 h 163668"/>
                <a:gd name="connsiteX20" fmla="*/ 301 w 124488"/>
                <a:gd name="connsiteY20" fmla="*/ 72508 h 163668"/>
                <a:gd name="connsiteX21" fmla="*/ 11257 w 124488"/>
                <a:gd name="connsiteY21" fmla="*/ 84229 h 163668"/>
                <a:gd name="connsiteX22" fmla="*/ 30979 w 124488"/>
                <a:gd name="connsiteY22" fmla="*/ 87773 h 16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488" h="163668">
                  <a:moveTo>
                    <a:pt x="30979" y="87228"/>
                  </a:moveTo>
                  <a:cubicBezTo>
                    <a:pt x="30979" y="87228"/>
                    <a:pt x="30431" y="88591"/>
                    <a:pt x="30157" y="89136"/>
                  </a:cubicBezTo>
                  <a:cubicBezTo>
                    <a:pt x="21940" y="105219"/>
                    <a:pt x="15914" y="135748"/>
                    <a:pt x="15914" y="136021"/>
                  </a:cubicBezTo>
                  <a:cubicBezTo>
                    <a:pt x="13722" y="148287"/>
                    <a:pt x="14544" y="154012"/>
                    <a:pt x="18652" y="159191"/>
                  </a:cubicBezTo>
                  <a:cubicBezTo>
                    <a:pt x="25500" y="167641"/>
                    <a:pt x="58369" y="164098"/>
                    <a:pt x="81925" y="148833"/>
                  </a:cubicBezTo>
                  <a:cubicBezTo>
                    <a:pt x="87951" y="145016"/>
                    <a:pt x="93429" y="140655"/>
                    <a:pt x="99728" y="137384"/>
                  </a:cubicBezTo>
                  <a:cubicBezTo>
                    <a:pt x="107124" y="133568"/>
                    <a:pt x="116984" y="136294"/>
                    <a:pt x="122736" y="128389"/>
                  </a:cubicBezTo>
                  <a:cubicBezTo>
                    <a:pt x="126023" y="123755"/>
                    <a:pt x="124654" y="113396"/>
                    <a:pt x="118902" y="97314"/>
                  </a:cubicBezTo>
                  <a:cubicBezTo>
                    <a:pt x="115889" y="89136"/>
                    <a:pt x="112328" y="83957"/>
                    <a:pt x="108767" y="78505"/>
                  </a:cubicBezTo>
                  <a:cubicBezTo>
                    <a:pt x="102468" y="69510"/>
                    <a:pt x="102193" y="66239"/>
                    <a:pt x="106302" y="56698"/>
                  </a:cubicBezTo>
                  <a:cubicBezTo>
                    <a:pt x="107946" y="52609"/>
                    <a:pt x="110958" y="45795"/>
                    <a:pt x="108767" y="37344"/>
                  </a:cubicBezTo>
                  <a:cubicBezTo>
                    <a:pt x="106576" y="28894"/>
                    <a:pt x="100002" y="23170"/>
                    <a:pt x="95072" y="19899"/>
                  </a:cubicBezTo>
                  <a:cubicBezTo>
                    <a:pt x="92607" y="18263"/>
                    <a:pt x="89046" y="16355"/>
                    <a:pt x="86307" y="14992"/>
                  </a:cubicBezTo>
                  <a:cubicBezTo>
                    <a:pt x="78638" y="11449"/>
                    <a:pt x="70421" y="9541"/>
                    <a:pt x="63025" y="6269"/>
                  </a:cubicBezTo>
                  <a:cubicBezTo>
                    <a:pt x="57547" y="3816"/>
                    <a:pt x="55630" y="1636"/>
                    <a:pt x="54534" y="818"/>
                  </a:cubicBezTo>
                  <a:cubicBezTo>
                    <a:pt x="53986" y="0"/>
                    <a:pt x="53713" y="0"/>
                    <a:pt x="53165" y="0"/>
                  </a:cubicBezTo>
                  <a:cubicBezTo>
                    <a:pt x="50973" y="545"/>
                    <a:pt x="1945" y="12812"/>
                    <a:pt x="32896" y="29985"/>
                  </a:cubicBezTo>
                  <a:cubicBezTo>
                    <a:pt x="34813" y="31075"/>
                    <a:pt x="35909" y="31620"/>
                    <a:pt x="40291" y="32165"/>
                  </a:cubicBezTo>
                  <a:cubicBezTo>
                    <a:pt x="39195" y="33256"/>
                    <a:pt x="37278" y="34073"/>
                    <a:pt x="35635" y="34891"/>
                  </a:cubicBezTo>
                  <a:cubicBezTo>
                    <a:pt x="15366" y="44704"/>
                    <a:pt x="10436" y="49611"/>
                    <a:pt x="5779" y="54517"/>
                  </a:cubicBezTo>
                  <a:cubicBezTo>
                    <a:pt x="2492" y="57788"/>
                    <a:pt x="-1068" y="63785"/>
                    <a:pt x="301" y="72508"/>
                  </a:cubicBezTo>
                  <a:cubicBezTo>
                    <a:pt x="1671" y="75779"/>
                    <a:pt x="3314" y="80141"/>
                    <a:pt x="11257" y="84229"/>
                  </a:cubicBezTo>
                  <a:cubicBezTo>
                    <a:pt x="17557" y="87228"/>
                    <a:pt x="24405" y="86138"/>
                    <a:pt x="30979" y="8777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95336F4-2E22-591E-CBE5-792637028364}"/>
                </a:ext>
              </a:extLst>
            </p:cNvPr>
            <p:cNvSpPr/>
            <p:nvPr/>
          </p:nvSpPr>
          <p:spPr>
            <a:xfrm>
              <a:off x="210942" y="3432071"/>
              <a:ext cx="57060" cy="34476"/>
            </a:xfrm>
            <a:custGeom>
              <a:avLst/>
              <a:gdLst>
                <a:gd name="connsiteX0" fmla="*/ 46016 w 46015"/>
                <a:gd name="connsiteY0" fmla="*/ 0 h 27803"/>
                <a:gd name="connsiteX1" fmla="*/ 46016 w 46015"/>
                <a:gd name="connsiteY1" fmla="*/ 0 h 27803"/>
                <a:gd name="connsiteX2" fmla="*/ 46016 w 46015"/>
                <a:gd name="connsiteY2" fmla="*/ 0 h 27803"/>
                <a:gd name="connsiteX3" fmla="*/ 0 w 46015"/>
                <a:gd name="connsiteY3" fmla="*/ 27804 h 27803"/>
                <a:gd name="connsiteX4" fmla="*/ 46016 w 46015"/>
                <a:gd name="connsiteY4" fmla="*/ 273 h 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5" h="27803">
                  <a:moveTo>
                    <a:pt x="46016" y="0"/>
                  </a:moveTo>
                  <a:cubicBezTo>
                    <a:pt x="46016" y="0"/>
                    <a:pt x="46016" y="0"/>
                    <a:pt x="46016" y="0"/>
                  </a:cubicBezTo>
                  <a:cubicBezTo>
                    <a:pt x="46016" y="0"/>
                    <a:pt x="46016" y="0"/>
                    <a:pt x="46016" y="0"/>
                  </a:cubicBezTo>
                  <a:cubicBezTo>
                    <a:pt x="41359" y="2453"/>
                    <a:pt x="1917" y="25078"/>
                    <a:pt x="0" y="27804"/>
                  </a:cubicBezTo>
                  <a:cubicBezTo>
                    <a:pt x="1917" y="27804"/>
                    <a:pt x="4108" y="27804"/>
                    <a:pt x="46016" y="27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80E89D7-9A1F-5107-96A9-002AA92BED54}"/>
                </a:ext>
              </a:extLst>
            </p:cNvPr>
            <p:cNvSpPr/>
            <p:nvPr/>
          </p:nvSpPr>
          <p:spPr>
            <a:xfrm>
              <a:off x="4018471" y="5243474"/>
              <a:ext cx="76692" cy="47554"/>
            </a:xfrm>
            <a:custGeom>
              <a:avLst/>
              <a:gdLst>
                <a:gd name="connsiteX0" fmla="*/ 60752 w 61847"/>
                <a:gd name="connsiteY0" fmla="*/ 38179 h 38349"/>
                <a:gd name="connsiteX1" fmla="*/ 61848 w 61847"/>
                <a:gd name="connsiteY1" fmla="*/ 37634 h 38349"/>
                <a:gd name="connsiteX2" fmla="*/ 61848 w 61847"/>
                <a:gd name="connsiteY2" fmla="*/ 36816 h 38349"/>
                <a:gd name="connsiteX3" fmla="*/ 42948 w 61847"/>
                <a:gd name="connsiteY3" fmla="*/ 12556 h 38349"/>
                <a:gd name="connsiteX4" fmla="*/ 34731 w 61847"/>
                <a:gd name="connsiteY4" fmla="*/ 7377 h 38349"/>
                <a:gd name="connsiteX5" fmla="*/ 16380 w 61847"/>
                <a:gd name="connsiteY5" fmla="*/ 3833 h 38349"/>
                <a:gd name="connsiteX6" fmla="*/ 4876 w 61847"/>
                <a:gd name="connsiteY6" fmla="*/ 17 h 38349"/>
                <a:gd name="connsiteX7" fmla="*/ 1589 w 61847"/>
                <a:gd name="connsiteY7" fmla="*/ 9285 h 38349"/>
                <a:gd name="connsiteX8" fmla="*/ 60752 w 61847"/>
                <a:gd name="connsiteY8" fmla="*/ 37907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847" h="38349">
                  <a:moveTo>
                    <a:pt x="60752" y="38179"/>
                  </a:moveTo>
                  <a:cubicBezTo>
                    <a:pt x="60752" y="38179"/>
                    <a:pt x="61574" y="37907"/>
                    <a:pt x="61848" y="37634"/>
                  </a:cubicBezTo>
                  <a:cubicBezTo>
                    <a:pt x="61848" y="37634"/>
                    <a:pt x="61848" y="37089"/>
                    <a:pt x="61848" y="36816"/>
                  </a:cubicBezTo>
                  <a:cubicBezTo>
                    <a:pt x="61848" y="36816"/>
                    <a:pt x="42948" y="12829"/>
                    <a:pt x="42948" y="12556"/>
                  </a:cubicBezTo>
                  <a:cubicBezTo>
                    <a:pt x="39661" y="8740"/>
                    <a:pt x="36101" y="7922"/>
                    <a:pt x="34731" y="7377"/>
                  </a:cubicBezTo>
                  <a:cubicBezTo>
                    <a:pt x="28705" y="6014"/>
                    <a:pt x="22406" y="6014"/>
                    <a:pt x="16380" y="3833"/>
                  </a:cubicBezTo>
                  <a:cubicBezTo>
                    <a:pt x="9258" y="1108"/>
                    <a:pt x="5423" y="-165"/>
                    <a:pt x="4876" y="17"/>
                  </a:cubicBezTo>
                  <a:cubicBezTo>
                    <a:pt x="-55" y="17"/>
                    <a:pt x="-1424" y="4379"/>
                    <a:pt x="1589" y="9285"/>
                  </a:cubicBezTo>
                  <a:cubicBezTo>
                    <a:pt x="7889" y="19916"/>
                    <a:pt x="49522" y="41723"/>
                    <a:pt x="60752" y="3790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9BDC53-D078-78CA-AE57-3BF3B0EE9E57}"/>
                </a:ext>
              </a:extLst>
            </p:cNvPr>
            <p:cNvSpPr/>
            <p:nvPr/>
          </p:nvSpPr>
          <p:spPr>
            <a:xfrm>
              <a:off x="3597153" y="4858158"/>
              <a:ext cx="65976" cy="115393"/>
            </a:xfrm>
            <a:custGeom>
              <a:avLst/>
              <a:gdLst>
                <a:gd name="connsiteX0" fmla="*/ 3903 w 53205"/>
                <a:gd name="connsiteY0" fmla="*/ 56426 h 93057"/>
                <a:gd name="connsiteX1" fmla="*/ 17598 w 53205"/>
                <a:gd name="connsiteY1" fmla="*/ 65966 h 93057"/>
                <a:gd name="connsiteX2" fmla="*/ 18146 w 53205"/>
                <a:gd name="connsiteY2" fmla="*/ 86138 h 93057"/>
                <a:gd name="connsiteX3" fmla="*/ 25268 w 53205"/>
                <a:gd name="connsiteY3" fmla="*/ 92952 h 93057"/>
                <a:gd name="connsiteX4" fmla="*/ 53206 w 53205"/>
                <a:gd name="connsiteY4" fmla="*/ 68419 h 93057"/>
                <a:gd name="connsiteX5" fmla="*/ 52658 w 53205"/>
                <a:gd name="connsiteY5" fmla="*/ 61605 h 93057"/>
                <a:gd name="connsiteX6" fmla="*/ 47454 w 53205"/>
                <a:gd name="connsiteY6" fmla="*/ 39253 h 93057"/>
                <a:gd name="connsiteX7" fmla="*/ 45537 w 53205"/>
                <a:gd name="connsiteY7" fmla="*/ 14720 h 93057"/>
                <a:gd name="connsiteX8" fmla="*/ 34580 w 53205"/>
                <a:gd name="connsiteY8" fmla="*/ 0 h 93057"/>
                <a:gd name="connsiteX9" fmla="*/ 3081 w 53205"/>
                <a:gd name="connsiteY9" fmla="*/ 18536 h 93057"/>
                <a:gd name="connsiteX10" fmla="*/ 3903 w 53205"/>
                <a:gd name="connsiteY10" fmla="*/ 56153 h 9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205" h="93057">
                  <a:moveTo>
                    <a:pt x="3903" y="56426"/>
                  </a:moveTo>
                  <a:cubicBezTo>
                    <a:pt x="7738" y="60514"/>
                    <a:pt x="15955" y="58606"/>
                    <a:pt x="17598" y="65966"/>
                  </a:cubicBezTo>
                  <a:cubicBezTo>
                    <a:pt x="18968" y="72781"/>
                    <a:pt x="16502" y="79595"/>
                    <a:pt x="18146" y="86138"/>
                  </a:cubicBezTo>
                  <a:cubicBezTo>
                    <a:pt x="19790" y="91589"/>
                    <a:pt x="23624" y="92680"/>
                    <a:pt x="25268" y="92952"/>
                  </a:cubicBezTo>
                  <a:cubicBezTo>
                    <a:pt x="29650" y="94043"/>
                    <a:pt x="52658" y="86683"/>
                    <a:pt x="53206" y="68419"/>
                  </a:cubicBezTo>
                  <a:cubicBezTo>
                    <a:pt x="53206" y="66511"/>
                    <a:pt x="53206" y="63786"/>
                    <a:pt x="52658" y="61605"/>
                  </a:cubicBezTo>
                  <a:cubicBezTo>
                    <a:pt x="51563" y="53972"/>
                    <a:pt x="48823" y="46885"/>
                    <a:pt x="47454" y="39253"/>
                  </a:cubicBezTo>
                  <a:cubicBezTo>
                    <a:pt x="46358" y="31075"/>
                    <a:pt x="46906" y="22897"/>
                    <a:pt x="45537" y="14720"/>
                  </a:cubicBezTo>
                  <a:cubicBezTo>
                    <a:pt x="43619" y="1908"/>
                    <a:pt x="38963" y="273"/>
                    <a:pt x="34580" y="0"/>
                  </a:cubicBezTo>
                  <a:cubicBezTo>
                    <a:pt x="27185" y="0"/>
                    <a:pt x="9381" y="6815"/>
                    <a:pt x="3081" y="18536"/>
                  </a:cubicBezTo>
                  <a:cubicBezTo>
                    <a:pt x="-753" y="25351"/>
                    <a:pt x="-1575" y="50156"/>
                    <a:pt x="3903" y="5615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1D392D-6E2D-FB88-BD83-8FBB32321F9D}"/>
                </a:ext>
              </a:extLst>
            </p:cNvPr>
            <p:cNvSpPr/>
            <p:nvPr/>
          </p:nvSpPr>
          <p:spPr>
            <a:xfrm>
              <a:off x="3419166" y="4899772"/>
              <a:ext cx="53507" cy="27350"/>
            </a:xfrm>
            <a:custGeom>
              <a:avLst/>
              <a:gdLst>
                <a:gd name="connsiteX0" fmla="*/ 33768 w 43150"/>
                <a:gd name="connsiteY0" fmla="*/ 19323 h 22056"/>
                <a:gd name="connsiteX1" fmla="*/ 43081 w 43150"/>
                <a:gd name="connsiteY1" fmla="*/ 8419 h 22056"/>
                <a:gd name="connsiteX2" fmla="*/ 26099 w 43150"/>
                <a:gd name="connsiteY2" fmla="*/ 242 h 22056"/>
                <a:gd name="connsiteX3" fmla="*/ 1722 w 43150"/>
                <a:gd name="connsiteY3" fmla="*/ 10600 h 22056"/>
                <a:gd name="connsiteX4" fmla="*/ 28838 w 43150"/>
                <a:gd name="connsiteY4" fmla="*/ 22049 h 22056"/>
                <a:gd name="connsiteX5" fmla="*/ 33768 w 43150"/>
                <a:gd name="connsiteY5" fmla="*/ 19323 h 2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50" h="22056">
                  <a:moveTo>
                    <a:pt x="33768" y="19323"/>
                  </a:moveTo>
                  <a:cubicBezTo>
                    <a:pt x="33768" y="19323"/>
                    <a:pt x="43081" y="8965"/>
                    <a:pt x="43081" y="8419"/>
                  </a:cubicBezTo>
                  <a:cubicBezTo>
                    <a:pt x="43903" y="4603"/>
                    <a:pt x="37329" y="1605"/>
                    <a:pt x="26099" y="242"/>
                  </a:cubicBezTo>
                  <a:cubicBezTo>
                    <a:pt x="13773" y="-849"/>
                    <a:pt x="-5948" y="1605"/>
                    <a:pt x="1722" y="10600"/>
                  </a:cubicBezTo>
                  <a:cubicBezTo>
                    <a:pt x="6104" y="15507"/>
                    <a:pt x="22264" y="22321"/>
                    <a:pt x="28838" y="22049"/>
                  </a:cubicBezTo>
                  <a:cubicBezTo>
                    <a:pt x="31030" y="22049"/>
                    <a:pt x="32125" y="20958"/>
                    <a:pt x="33768" y="1932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B6F79EE-3DD0-A0A4-6335-BC67CC899F55}"/>
                </a:ext>
              </a:extLst>
            </p:cNvPr>
            <p:cNvSpPr/>
            <p:nvPr/>
          </p:nvSpPr>
          <p:spPr>
            <a:xfrm>
              <a:off x="3597675" y="4744923"/>
              <a:ext cx="29965" cy="94981"/>
            </a:xfrm>
            <a:custGeom>
              <a:avLst/>
              <a:gdLst>
                <a:gd name="connsiteX0" fmla="*/ 3208 w 24165"/>
                <a:gd name="connsiteY0" fmla="*/ 41433 h 76596"/>
                <a:gd name="connsiteX1" fmla="*/ 196 w 24165"/>
                <a:gd name="connsiteY1" fmla="*/ 48793 h 76596"/>
                <a:gd name="connsiteX2" fmla="*/ 3482 w 24165"/>
                <a:gd name="connsiteY2" fmla="*/ 55063 h 76596"/>
                <a:gd name="connsiteX3" fmla="*/ 22382 w 24165"/>
                <a:gd name="connsiteY3" fmla="*/ 76597 h 76596"/>
                <a:gd name="connsiteX4" fmla="*/ 19369 w 24165"/>
                <a:gd name="connsiteY4" fmla="*/ 27259 h 76596"/>
                <a:gd name="connsiteX5" fmla="*/ 10330 w 24165"/>
                <a:gd name="connsiteY5" fmla="*/ 0 h 76596"/>
                <a:gd name="connsiteX6" fmla="*/ 9782 w 24165"/>
                <a:gd name="connsiteY6" fmla="*/ 0 h 76596"/>
                <a:gd name="connsiteX7" fmla="*/ 8686 w 24165"/>
                <a:gd name="connsiteY7" fmla="*/ 2453 h 76596"/>
                <a:gd name="connsiteX8" fmla="*/ 8412 w 24165"/>
                <a:gd name="connsiteY8" fmla="*/ 4089 h 76596"/>
                <a:gd name="connsiteX9" fmla="*/ 9782 w 24165"/>
                <a:gd name="connsiteY9" fmla="*/ 27259 h 76596"/>
                <a:gd name="connsiteX10" fmla="*/ 3482 w 24165"/>
                <a:gd name="connsiteY10" fmla="*/ 41433 h 7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65" h="76596">
                  <a:moveTo>
                    <a:pt x="3208" y="41433"/>
                  </a:moveTo>
                  <a:cubicBezTo>
                    <a:pt x="1291" y="43069"/>
                    <a:pt x="-627" y="44704"/>
                    <a:pt x="196" y="48793"/>
                  </a:cubicBezTo>
                  <a:cubicBezTo>
                    <a:pt x="196" y="50156"/>
                    <a:pt x="2113" y="53154"/>
                    <a:pt x="3482" y="55063"/>
                  </a:cubicBezTo>
                  <a:cubicBezTo>
                    <a:pt x="3482" y="55063"/>
                    <a:pt x="21286" y="76052"/>
                    <a:pt x="22382" y="76597"/>
                  </a:cubicBezTo>
                  <a:cubicBezTo>
                    <a:pt x="26490" y="74689"/>
                    <a:pt x="22655" y="43341"/>
                    <a:pt x="19369" y="27259"/>
                  </a:cubicBezTo>
                  <a:cubicBezTo>
                    <a:pt x="19369" y="27259"/>
                    <a:pt x="13617" y="2453"/>
                    <a:pt x="10330" y="0"/>
                  </a:cubicBezTo>
                  <a:cubicBezTo>
                    <a:pt x="10330" y="0"/>
                    <a:pt x="10056" y="0"/>
                    <a:pt x="9782" y="0"/>
                  </a:cubicBezTo>
                  <a:cubicBezTo>
                    <a:pt x="9782" y="0"/>
                    <a:pt x="8960" y="818"/>
                    <a:pt x="8686" y="2453"/>
                  </a:cubicBezTo>
                  <a:cubicBezTo>
                    <a:pt x="8686" y="2998"/>
                    <a:pt x="8686" y="3544"/>
                    <a:pt x="8412" y="4089"/>
                  </a:cubicBezTo>
                  <a:cubicBezTo>
                    <a:pt x="7043" y="11994"/>
                    <a:pt x="9782" y="19626"/>
                    <a:pt x="9782" y="27259"/>
                  </a:cubicBezTo>
                  <a:cubicBezTo>
                    <a:pt x="9782" y="35982"/>
                    <a:pt x="6221" y="39253"/>
                    <a:pt x="3482" y="4143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38AD4A-A27B-8F20-47A2-08980CA4ED37}"/>
                </a:ext>
              </a:extLst>
            </p:cNvPr>
            <p:cNvSpPr/>
            <p:nvPr/>
          </p:nvSpPr>
          <p:spPr>
            <a:xfrm>
              <a:off x="4168256" y="5316335"/>
              <a:ext cx="35594" cy="45380"/>
            </a:xfrm>
            <a:custGeom>
              <a:avLst/>
              <a:gdLst>
                <a:gd name="connsiteX0" fmla="*/ 13366 w 28704"/>
                <a:gd name="connsiteY0" fmla="*/ 35302 h 36596"/>
                <a:gd name="connsiteX1" fmla="*/ 24870 w 28704"/>
                <a:gd name="connsiteY1" fmla="*/ 36393 h 36596"/>
                <a:gd name="connsiteX2" fmla="*/ 28705 w 28704"/>
                <a:gd name="connsiteY2" fmla="*/ 11042 h 36596"/>
                <a:gd name="connsiteX3" fmla="*/ 28705 w 28704"/>
                <a:gd name="connsiteY3" fmla="*/ 9679 h 36596"/>
                <a:gd name="connsiteX4" fmla="*/ 27609 w 28704"/>
                <a:gd name="connsiteY4" fmla="*/ 6681 h 36596"/>
                <a:gd name="connsiteX5" fmla="*/ 18844 w 28704"/>
                <a:gd name="connsiteY5" fmla="*/ 8589 h 36596"/>
                <a:gd name="connsiteX6" fmla="*/ 12545 w 28704"/>
                <a:gd name="connsiteY6" fmla="*/ 6408 h 36596"/>
                <a:gd name="connsiteX7" fmla="*/ 5149 w 28704"/>
                <a:gd name="connsiteY7" fmla="*/ 411 h 36596"/>
                <a:gd name="connsiteX8" fmla="*/ 1040 w 28704"/>
                <a:gd name="connsiteY8" fmla="*/ 1229 h 36596"/>
                <a:gd name="connsiteX9" fmla="*/ 8436 w 28704"/>
                <a:gd name="connsiteY9" fmla="*/ 31214 h 36596"/>
                <a:gd name="connsiteX10" fmla="*/ 13914 w 28704"/>
                <a:gd name="connsiteY10" fmla="*/ 35030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04" h="36596">
                  <a:moveTo>
                    <a:pt x="13366" y="35302"/>
                  </a:moveTo>
                  <a:cubicBezTo>
                    <a:pt x="13366" y="35302"/>
                    <a:pt x="23774" y="37210"/>
                    <a:pt x="24870" y="36393"/>
                  </a:cubicBezTo>
                  <a:cubicBezTo>
                    <a:pt x="26514" y="34757"/>
                    <a:pt x="28705" y="11315"/>
                    <a:pt x="28705" y="11042"/>
                  </a:cubicBezTo>
                  <a:cubicBezTo>
                    <a:pt x="28705" y="10497"/>
                    <a:pt x="28705" y="9952"/>
                    <a:pt x="28705" y="9679"/>
                  </a:cubicBezTo>
                  <a:cubicBezTo>
                    <a:pt x="28705" y="7226"/>
                    <a:pt x="28157" y="6953"/>
                    <a:pt x="27609" y="6681"/>
                  </a:cubicBezTo>
                  <a:cubicBezTo>
                    <a:pt x="24596" y="6681"/>
                    <a:pt x="21857" y="8589"/>
                    <a:pt x="18844" y="8589"/>
                  </a:cubicBezTo>
                  <a:cubicBezTo>
                    <a:pt x="16927" y="8589"/>
                    <a:pt x="14462" y="7771"/>
                    <a:pt x="12545" y="6408"/>
                  </a:cubicBezTo>
                  <a:cubicBezTo>
                    <a:pt x="9805" y="4773"/>
                    <a:pt x="8162" y="1774"/>
                    <a:pt x="5149" y="411"/>
                  </a:cubicBezTo>
                  <a:cubicBezTo>
                    <a:pt x="2684" y="-679"/>
                    <a:pt x="1588" y="684"/>
                    <a:pt x="1040" y="1229"/>
                  </a:cubicBezTo>
                  <a:cubicBezTo>
                    <a:pt x="-1699" y="4773"/>
                    <a:pt x="1040" y="23036"/>
                    <a:pt x="8436" y="31214"/>
                  </a:cubicBezTo>
                  <a:cubicBezTo>
                    <a:pt x="10627" y="33667"/>
                    <a:pt x="12818" y="34757"/>
                    <a:pt x="13914" y="3503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087ABF6-00C8-C85B-35C3-FB61A1932AEE}"/>
                </a:ext>
              </a:extLst>
            </p:cNvPr>
            <p:cNvSpPr/>
            <p:nvPr/>
          </p:nvSpPr>
          <p:spPr>
            <a:xfrm>
              <a:off x="-99836" y="3523673"/>
              <a:ext cx="242848" cy="183541"/>
            </a:xfrm>
            <a:custGeom>
              <a:avLst/>
              <a:gdLst>
                <a:gd name="connsiteX0" fmla="*/ 75598 w 195841"/>
                <a:gd name="connsiteY0" fmla="*/ 90226 h 148014"/>
                <a:gd name="connsiteX1" fmla="*/ 76419 w 195841"/>
                <a:gd name="connsiteY1" fmla="*/ 91044 h 148014"/>
                <a:gd name="connsiteX2" fmla="*/ 79158 w 195841"/>
                <a:gd name="connsiteY2" fmla="*/ 89954 h 148014"/>
                <a:gd name="connsiteX3" fmla="*/ 115040 w 195841"/>
                <a:gd name="connsiteY3" fmla="*/ 62150 h 148014"/>
                <a:gd name="connsiteX4" fmla="*/ 184064 w 195841"/>
                <a:gd name="connsiteY4" fmla="*/ 17446 h 148014"/>
                <a:gd name="connsiteX5" fmla="*/ 195842 w 195841"/>
                <a:gd name="connsiteY5" fmla="*/ 1363 h 148014"/>
                <a:gd name="connsiteX6" fmla="*/ 195294 w 195841"/>
                <a:gd name="connsiteY6" fmla="*/ 0 h 148014"/>
                <a:gd name="connsiteX7" fmla="*/ 175025 w 195841"/>
                <a:gd name="connsiteY7" fmla="*/ 10631 h 148014"/>
                <a:gd name="connsiteX8" fmla="*/ 181598 w 195841"/>
                <a:gd name="connsiteY8" fmla="*/ 1636 h 148014"/>
                <a:gd name="connsiteX9" fmla="*/ 180777 w 195841"/>
                <a:gd name="connsiteY9" fmla="*/ 1090 h 148014"/>
                <a:gd name="connsiteX10" fmla="*/ 178038 w 195841"/>
                <a:gd name="connsiteY10" fmla="*/ 1908 h 148014"/>
                <a:gd name="connsiteX11" fmla="*/ 27938 w 195841"/>
                <a:gd name="connsiteY11" fmla="*/ 113669 h 148014"/>
                <a:gd name="connsiteX12" fmla="*/ 0 w 195841"/>
                <a:gd name="connsiteY12" fmla="*/ 147470 h 148014"/>
                <a:gd name="connsiteX13" fmla="*/ 1096 w 195841"/>
                <a:gd name="connsiteY13" fmla="*/ 148015 h 148014"/>
                <a:gd name="connsiteX14" fmla="*/ 75871 w 195841"/>
                <a:gd name="connsiteY14" fmla="*/ 90226 h 14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841" h="148014">
                  <a:moveTo>
                    <a:pt x="75598" y="90226"/>
                  </a:moveTo>
                  <a:cubicBezTo>
                    <a:pt x="75598" y="90226"/>
                    <a:pt x="76145" y="90772"/>
                    <a:pt x="76419" y="91044"/>
                  </a:cubicBezTo>
                  <a:cubicBezTo>
                    <a:pt x="77241" y="91044"/>
                    <a:pt x="78337" y="90499"/>
                    <a:pt x="79158" y="89954"/>
                  </a:cubicBezTo>
                  <a:cubicBezTo>
                    <a:pt x="91758" y="81504"/>
                    <a:pt x="102440" y="70600"/>
                    <a:pt x="115040" y="62150"/>
                  </a:cubicBezTo>
                  <a:cubicBezTo>
                    <a:pt x="137500" y="46613"/>
                    <a:pt x="161877" y="33528"/>
                    <a:pt x="184064" y="17446"/>
                  </a:cubicBezTo>
                  <a:cubicBezTo>
                    <a:pt x="187534" y="14902"/>
                    <a:pt x="191459" y="9541"/>
                    <a:pt x="195842" y="1363"/>
                  </a:cubicBezTo>
                  <a:cubicBezTo>
                    <a:pt x="195842" y="1363"/>
                    <a:pt x="195568" y="545"/>
                    <a:pt x="195294" y="0"/>
                  </a:cubicBezTo>
                  <a:cubicBezTo>
                    <a:pt x="187350" y="1636"/>
                    <a:pt x="181598" y="7087"/>
                    <a:pt x="175025" y="10631"/>
                  </a:cubicBezTo>
                  <a:cubicBezTo>
                    <a:pt x="178859" y="7360"/>
                    <a:pt x="181051" y="4361"/>
                    <a:pt x="181598" y="1636"/>
                  </a:cubicBezTo>
                  <a:cubicBezTo>
                    <a:pt x="181598" y="1636"/>
                    <a:pt x="181051" y="1363"/>
                    <a:pt x="180777" y="1090"/>
                  </a:cubicBezTo>
                  <a:cubicBezTo>
                    <a:pt x="179955" y="1090"/>
                    <a:pt x="178859" y="1636"/>
                    <a:pt x="178038" y="1908"/>
                  </a:cubicBezTo>
                  <a:cubicBezTo>
                    <a:pt x="159596" y="9723"/>
                    <a:pt x="109562" y="46975"/>
                    <a:pt x="27938" y="113669"/>
                  </a:cubicBezTo>
                  <a:cubicBezTo>
                    <a:pt x="17256" y="122392"/>
                    <a:pt x="8765" y="129206"/>
                    <a:pt x="0" y="147470"/>
                  </a:cubicBezTo>
                  <a:cubicBezTo>
                    <a:pt x="274" y="147470"/>
                    <a:pt x="822" y="147742"/>
                    <a:pt x="1096" y="148015"/>
                  </a:cubicBezTo>
                  <a:cubicBezTo>
                    <a:pt x="30403" y="134386"/>
                    <a:pt x="50946" y="109308"/>
                    <a:pt x="75871" y="90226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D9F7749-2D58-EE1F-EF2D-625D97371BF3}"/>
                </a:ext>
              </a:extLst>
            </p:cNvPr>
            <p:cNvSpPr/>
            <p:nvPr/>
          </p:nvSpPr>
          <p:spPr>
            <a:xfrm>
              <a:off x="203681" y="3363454"/>
              <a:ext cx="212749" cy="128795"/>
            </a:xfrm>
            <a:custGeom>
              <a:avLst/>
              <a:gdLst>
                <a:gd name="connsiteX0" fmla="*/ 2569 w 171568"/>
                <a:gd name="connsiteY0" fmla="*/ 103856 h 103865"/>
                <a:gd name="connsiteX1" fmla="*/ 24755 w 171568"/>
                <a:gd name="connsiteY1" fmla="*/ 93497 h 103865"/>
                <a:gd name="connsiteX2" fmla="*/ 82001 w 171568"/>
                <a:gd name="connsiteY2" fmla="*/ 64058 h 103865"/>
                <a:gd name="connsiteX3" fmla="*/ 118705 w 171568"/>
                <a:gd name="connsiteY3" fmla="*/ 50156 h 103865"/>
                <a:gd name="connsiteX4" fmla="*/ 163351 w 171568"/>
                <a:gd name="connsiteY4" fmla="*/ 20717 h 103865"/>
                <a:gd name="connsiteX5" fmla="*/ 171294 w 171568"/>
                <a:gd name="connsiteY5" fmla="*/ 13902 h 103865"/>
                <a:gd name="connsiteX6" fmla="*/ 160612 w 171568"/>
                <a:gd name="connsiteY6" fmla="*/ 16628 h 103865"/>
                <a:gd name="connsiteX7" fmla="*/ 129934 w 171568"/>
                <a:gd name="connsiteY7" fmla="*/ 37072 h 103865"/>
                <a:gd name="connsiteX8" fmla="*/ 171568 w 171568"/>
                <a:gd name="connsiteY8" fmla="*/ 0 h 103865"/>
                <a:gd name="connsiteX9" fmla="*/ 170198 w 171568"/>
                <a:gd name="connsiteY9" fmla="*/ 0 h 103865"/>
                <a:gd name="connsiteX10" fmla="*/ 124730 w 171568"/>
                <a:gd name="connsiteY10" fmla="*/ 28622 h 103865"/>
                <a:gd name="connsiteX11" fmla="*/ 84467 w 171568"/>
                <a:gd name="connsiteY11" fmla="*/ 52064 h 103865"/>
                <a:gd name="connsiteX12" fmla="*/ 83645 w 171568"/>
                <a:gd name="connsiteY12" fmla="*/ 51246 h 103865"/>
                <a:gd name="connsiteX13" fmla="*/ 86110 w 171568"/>
                <a:gd name="connsiteY13" fmla="*/ 48521 h 103865"/>
                <a:gd name="connsiteX14" fmla="*/ 86932 w 171568"/>
                <a:gd name="connsiteY14" fmla="*/ 47703 h 103865"/>
                <a:gd name="connsiteX15" fmla="*/ 100627 w 171568"/>
                <a:gd name="connsiteY15" fmla="*/ 32710 h 103865"/>
                <a:gd name="connsiteX16" fmla="*/ 9417 w 171568"/>
                <a:gd name="connsiteY16" fmla="*/ 88318 h 103865"/>
                <a:gd name="connsiteX17" fmla="*/ 52694 w 171568"/>
                <a:gd name="connsiteY17" fmla="*/ 64876 h 103865"/>
                <a:gd name="connsiteX18" fmla="*/ 34342 w 171568"/>
                <a:gd name="connsiteY18" fmla="*/ 79050 h 103865"/>
                <a:gd name="connsiteX19" fmla="*/ 46120 w 171568"/>
                <a:gd name="connsiteY19" fmla="*/ 73326 h 103865"/>
                <a:gd name="connsiteX20" fmla="*/ 65019 w 171568"/>
                <a:gd name="connsiteY20" fmla="*/ 65148 h 103865"/>
                <a:gd name="connsiteX21" fmla="*/ 5308 w 171568"/>
                <a:gd name="connsiteY21" fmla="*/ 96496 h 103865"/>
                <a:gd name="connsiteX22" fmla="*/ 2295 w 171568"/>
                <a:gd name="connsiteY22" fmla="*/ 103311 h 10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568" h="103865">
                  <a:moveTo>
                    <a:pt x="2569" y="103856"/>
                  </a:moveTo>
                  <a:cubicBezTo>
                    <a:pt x="5582" y="104128"/>
                    <a:pt x="15443" y="98677"/>
                    <a:pt x="24755" y="93497"/>
                  </a:cubicBezTo>
                  <a:cubicBezTo>
                    <a:pt x="62554" y="72236"/>
                    <a:pt x="82001" y="64058"/>
                    <a:pt x="82001" y="64058"/>
                  </a:cubicBezTo>
                  <a:cubicBezTo>
                    <a:pt x="94327" y="59424"/>
                    <a:pt x="106927" y="56153"/>
                    <a:pt x="118705" y="50156"/>
                  </a:cubicBezTo>
                  <a:cubicBezTo>
                    <a:pt x="128017" y="45249"/>
                    <a:pt x="163077" y="20989"/>
                    <a:pt x="163351" y="20717"/>
                  </a:cubicBezTo>
                  <a:cubicBezTo>
                    <a:pt x="170198" y="16083"/>
                    <a:pt x="170472" y="15265"/>
                    <a:pt x="171294" y="13902"/>
                  </a:cubicBezTo>
                  <a:cubicBezTo>
                    <a:pt x="166364" y="13629"/>
                    <a:pt x="160612" y="16628"/>
                    <a:pt x="160612" y="16628"/>
                  </a:cubicBezTo>
                  <a:cubicBezTo>
                    <a:pt x="149930" y="22625"/>
                    <a:pt x="140617" y="31075"/>
                    <a:pt x="129934" y="37072"/>
                  </a:cubicBezTo>
                  <a:cubicBezTo>
                    <a:pt x="143082" y="23988"/>
                    <a:pt x="158695" y="13629"/>
                    <a:pt x="171568" y="0"/>
                  </a:cubicBezTo>
                  <a:cubicBezTo>
                    <a:pt x="171020" y="0"/>
                    <a:pt x="170472" y="0"/>
                    <a:pt x="170198" y="0"/>
                  </a:cubicBezTo>
                  <a:cubicBezTo>
                    <a:pt x="169651" y="0"/>
                    <a:pt x="126100" y="22625"/>
                    <a:pt x="124730" y="28622"/>
                  </a:cubicBezTo>
                  <a:cubicBezTo>
                    <a:pt x="123635" y="32983"/>
                    <a:pt x="117883" y="44159"/>
                    <a:pt x="84467" y="52064"/>
                  </a:cubicBezTo>
                  <a:cubicBezTo>
                    <a:pt x="84467" y="52064"/>
                    <a:pt x="83919" y="51519"/>
                    <a:pt x="83645" y="51246"/>
                  </a:cubicBezTo>
                  <a:cubicBezTo>
                    <a:pt x="84467" y="50156"/>
                    <a:pt x="85288" y="49338"/>
                    <a:pt x="86110" y="48521"/>
                  </a:cubicBezTo>
                  <a:cubicBezTo>
                    <a:pt x="86110" y="48521"/>
                    <a:pt x="86658" y="47975"/>
                    <a:pt x="86932" y="47703"/>
                  </a:cubicBezTo>
                  <a:cubicBezTo>
                    <a:pt x="91588" y="42796"/>
                    <a:pt x="106927" y="39798"/>
                    <a:pt x="100627" y="32710"/>
                  </a:cubicBezTo>
                  <a:cubicBezTo>
                    <a:pt x="99805" y="32710"/>
                    <a:pt x="10239" y="76052"/>
                    <a:pt x="9417" y="88318"/>
                  </a:cubicBezTo>
                  <a:cubicBezTo>
                    <a:pt x="9417" y="88318"/>
                    <a:pt x="23843" y="80503"/>
                    <a:pt x="52694" y="64876"/>
                  </a:cubicBezTo>
                  <a:cubicBezTo>
                    <a:pt x="48311" y="71963"/>
                    <a:pt x="40368" y="74416"/>
                    <a:pt x="34342" y="79050"/>
                  </a:cubicBezTo>
                  <a:cubicBezTo>
                    <a:pt x="35438" y="79050"/>
                    <a:pt x="35712" y="79050"/>
                    <a:pt x="46120" y="73326"/>
                  </a:cubicBezTo>
                  <a:cubicBezTo>
                    <a:pt x="48859" y="71690"/>
                    <a:pt x="54337" y="68965"/>
                    <a:pt x="65019" y="65148"/>
                  </a:cubicBezTo>
                  <a:cubicBezTo>
                    <a:pt x="55159" y="71690"/>
                    <a:pt x="23386" y="88318"/>
                    <a:pt x="5308" y="96496"/>
                  </a:cubicBezTo>
                  <a:cubicBezTo>
                    <a:pt x="-992" y="99222"/>
                    <a:pt x="-1266" y="103038"/>
                    <a:pt x="2295" y="10331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74D06-13F5-9C2D-90A8-0CC1F5A64122}"/>
                </a:ext>
              </a:extLst>
            </p:cNvPr>
            <p:cNvSpPr/>
            <p:nvPr/>
          </p:nvSpPr>
          <p:spPr>
            <a:xfrm>
              <a:off x="-107303" y="3519278"/>
              <a:ext cx="337968" cy="267031"/>
            </a:xfrm>
            <a:custGeom>
              <a:avLst/>
              <a:gdLst>
                <a:gd name="connsiteX0" fmla="*/ 4104 w 272549"/>
                <a:gd name="connsiteY0" fmla="*/ 198989 h 215343"/>
                <a:gd name="connsiteX1" fmla="*/ 21908 w 272549"/>
                <a:gd name="connsiteY1" fmla="*/ 195173 h 215343"/>
                <a:gd name="connsiteX2" fmla="*/ 22730 w 272549"/>
                <a:gd name="connsiteY2" fmla="*/ 196263 h 215343"/>
                <a:gd name="connsiteX3" fmla="*/ 8761 w 272549"/>
                <a:gd name="connsiteY3" fmla="*/ 215344 h 215343"/>
                <a:gd name="connsiteX4" fmla="*/ 110379 w 272549"/>
                <a:gd name="connsiteY4" fmla="*/ 161372 h 215343"/>
                <a:gd name="connsiteX5" fmla="*/ 132018 w 272549"/>
                <a:gd name="connsiteY5" fmla="*/ 146652 h 215343"/>
                <a:gd name="connsiteX6" fmla="*/ 133387 w 272549"/>
                <a:gd name="connsiteY6" fmla="*/ 147470 h 215343"/>
                <a:gd name="connsiteX7" fmla="*/ 130100 w 272549"/>
                <a:gd name="connsiteY7" fmla="*/ 154012 h 215343"/>
                <a:gd name="connsiteX8" fmla="*/ 155847 w 272549"/>
                <a:gd name="connsiteY8" fmla="*/ 161644 h 215343"/>
                <a:gd name="connsiteX9" fmla="*/ 198302 w 272549"/>
                <a:gd name="connsiteY9" fmla="*/ 131114 h 215343"/>
                <a:gd name="connsiteX10" fmla="*/ 199398 w 272549"/>
                <a:gd name="connsiteY10" fmla="*/ 130024 h 215343"/>
                <a:gd name="connsiteX11" fmla="*/ 177212 w 272549"/>
                <a:gd name="connsiteY11" fmla="*/ 140382 h 215343"/>
                <a:gd name="connsiteX12" fmla="*/ 214737 w 272549"/>
                <a:gd name="connsiteY12" fmla="*/ 118303 h 215343"/>
                <a:gd name="connsiteX13" fmla="*/ 222954 w 272549"/>
                <a:gd name="connsiteY13" fmla="*/ 116940 h 215343"/>
                <a:gd name="connsiteX14" fmla="*/ 231993 w 272549"/>
                <a:gd name="connsiteY14" fmla="*/ 98131 h 215343"/>
                <a:gd name="connsiteX15" fmla="*/ 222132 w 272549"/>
                <a:gd name="connsiteY15" fmla="*/ 71963 h 215343"/>
                <a:gd name="connsiteX16" fmla="*/ 272530 w 272549"/>
                <a:gd name="connsiteY16" fmla="*/ 4361 h 215343"/>
                <a:gd name="connsiteX17" fmla="*/ 265683 w 272549"/>
                <a:gd name="connsiteY17" fmla="*/ 2181 h 215343"/>
                <a:gd name="connsiteX18" fmla="*/ 264861 w 272549"/>
                <a:gd name="connsiteY18" fmla="*/ 0 h 215343"/>
                <a:gd name="connsiteX19" fmla="*/ 264313 w 272549"/>
                <a:gd name="connsiteY19" fmla="*/ 545 h 215343"/>
                <a:gd name="connsiteX20" fmla="*/ 203233 w 272549"/>
                <a:gd name="connsiteY20" fmla="*/ 58061 h 215343"/>
                <a:gd name="connsiteX21" fmla="*/ 214463 w 272549"/>
                <a:gd name="connsiteY21" fmla="*/ 37072 h 215343"/>
                <a:gd name="connsiteX22" fmla="*/ 212545 w 272549"/>
                <a:gd name="connsiteY22" fmla="*/ 35709 h 215343"/>
                <a:gd name="connsiteX23" fmla="*/ 184059 w 272549"/>
                <a:gd name="connsiteY23" fmla="*/ 49066 h 215343"/>
                <a:gd name="connsiteX24" fmla="*/ 194468 w 272549"/>
                <a:gd name="connsiteY24" fmla="*/ 36527 h 215343"/>
                <a:gd name="connsiteX25" fmla="*/ 193372 w 272549"/>
                <a:gd name="connsiteY25" fmla="*/ 35436 h 215343"/>
                <a:gd name="connsiteX26" fmla="*/ 155573 w 272549"/>
                <a:gd name="connsiteY26" fmla="*/ 55608 h 215343"/>
                <a:gd name="connsiteX27" fmla="*/ 187072 w 272549"/>
                <a:gd name="connsiteY27" fmla="*/ 28894 h 215343"/>
                <a:gd name="connsiteX28" fmla="*/ 71211 w 272549"/>
                <a:gd name="connsiteY28" fmla="*/ 113669 h 215343"/>
                <a:gd name="connsiteX29" fmla="*/ 75593 w 272549"/>
                <a:gd name="connsiteY29" fmla="*/ 115850 h 215343"/>
                <a:gd name="connsiteX30" fmla="*/ 60255 w 272549"/>
                <a:gd name="connsiteY30" fmla="*/ 127298 h 215343"/>
                <a:gd name="connsiteX31" fmla="*/ 37521 w 272549"/>
                <a:gd name="connsiteY31" fmla="*/ 146107 h 215343"/>
                <a:gd name="connsiteX32" fmla="*/ 41629 w 272549"/>
                <a:gd name="connsiteY32" fmla="*/ 146652 h 215343"/>
                <a:gd name="connsiteX33" fmla="*/ 75867 w 272549"/>
                <a:gd name="connsiteY33" fmla="*/ 133568 h 215343"/>
                <a:gd name="connsiteX34" fmla="*/ 101614 w 272549"/>
                <a:gd name="connsiteY34" fmla="*/ 133568 h 215343"/>
                <a:gd name="connsiteX35" fmla="*/ 56968 w 272549"/>
                <a:gd name="connsiteY35" fmla="*/ 154012 h 215343"/>
                <a:gd name="connsiteX36" fmla="*/ 4104 w 272549"/>
                <a:gd name="connsiteY36" fmla="*/ 198989 h 21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72549" h="215343">
                  <a:moveTo>
                    <a:pt x="4104" y="198989"/>
                  </a:moveTo>
                  <a:cubicBezTo>
                    <a:pt x="10678" y="200624"/>
                    <a:pt x="15608" y="194900"/>
                    <a:pt x="21908" y="195173"/>
                  </a:cubicBezTo>
                  <a:cubicBezTo>
                    <a:pt x="21908" y="195445"/>
                    <a:pt x="22456" y="195990"/>
                    <a:pt x="22730" y="196263"/>
                  </a:cubicBezTo>
                  <a:cubicBezTo>
                    <a:pt x="19991" y="203895"/>
                    <a:pt x="12595" y="208257"/>
                    <a:pt x="8761" y="215344"/>
                  </a:cubicBezTo>
                  <a:cubicBezTo>
                    <a:pt x="16156" y="215344"/>
                    <a:pt x="76415" y="188903"/>
                    <a:pt x="110379" y="161372"/>
                  </a:cubicBezTo>
                  <a:cubicBezTo>
                    <a:pt x="121335" y="152649"/>
                    <a:pt x="125992" y="148833"/>
                    <a:pt x="132018" y="146652"/>
                  </a:cubicBezTo>
                  <a:cubicBezTo>
                    <a:pt x="132292" y="146652"/>
                    <a:pt x="132839" y="147197"/>
                    <a:pt x="133387" y="147470"/>
                  </a:cubicBezTo>
                  <a:cubicBezTo>
                    <a:pt x="131560" y="151103"/>
                    <a:pt x="130465" y="153284"/>
                    <a:pt x="130100" y="154012"/>
                  </a:cubicBezTo>
                  <a:cubicBezTo>
                    <a:pt x="133113" y="156738"/>
                    <a:pt x="155847" y="161644"/>
                    <a:pt x="155847" y="161644"/>
                  </a:cubicBezTo>
                  <a:cubicBezTo>
                    <a:pt x="170090" y="156920"/>
                    <a:pt x="184243" y="146742"/>
                    <a:pt x="198302" y="131114"/>
                  </a:cubicBezTo>
                  <a:cubicBezTo>
                    <a:pt x="198302" y="131114"/>
                    <a:pt x="199124" y="130024"/>
                    <a:pt x="199398" y="130024"/>
                  </a:cubicBezTo>
                  <a:cubicBezTo>
                    <a:pt x="197938" y="129662"/>
                    <a:pt x="190543" y="133112"/>
                    <a:pt x="177212" y="140382"/>
                  </a:cubicBezTo>
                  <a:cubicBezTo>
                    <a:pt x="179403" y="133295"/>
                    <a:pt x="200220" y="117485"/>
                    <a:pt x="214737" y="118303"/>
                  </a:cubicBezTo>
                  <a:cubicBezTo>
                    <a:pt x="219941" y="118303"/>
                    <a:pt x="221036" y="118303"/>
                    <a:pt x="222954" y="116940"/>
                  </a:cubicBezTo>
                  <a:cubicBezTo>
                    <a:pt x="222954" y="116940"/>
                    <a:pt x="233910" y="106854"/>
                    <a:pt x="231993" y="98131"/>
                  </a:cubicBezTo>
                  <a:cubicBezTo>
                    <a:pt x="220763" y="91862"/>
                    <a:pt x="216106" y="79323"/>
                    <a:pt x="222132" y="71963"/>
                  </a:cubicBezTo>
                  <a:cubicBezTo>
                    <a:pt x="227336" y="65421"/>
                    <a:pt x="273626" y="8995"/>
                    <a:pt x="272530" y="4361"/>
                  </a:cubicBezTo>
                  <a:cubicBezTo>
                    <a:pt x="270339" y="3271"/>
                    <a:pt x="268148" y="2998"/>
                    <a:pt x="265683" y="2181"/>
                  </a:cubicBezTo>
                  <a:cubicBezTo>
                    <a:pt x="265683" y="1635"/>
                    <a:pt x="265135" y="545"/>
                    <a:pt x="264861" y="0"/>
                  </a:cubicBezTo>
                  <a:cubicBezTo>
                    <a:pt x="264861" y="0"/>
                    <a:pt x="264587" y="273"/>
                    <a:pt x="264313" y="545"/>
                  </a:cubicBezTo>
                  <a:cubicBezTo>
                    <a:pt x="242949" y="18536"/>
                    <a:pt x="228158" y="43886"/>
                    <a:pt x="203233" y="58061"/>
                  </a:cubicBezTo>
                  <a:cubicBezTo>
                    <a:pt x="200768" y="47703"/>
                    <a:pt x="211450" y="44432"/>
                    <a:pt x="214463" y="37072"/>
                  </a:cubicBezTo>
                  <a:cubicBezTo>
                    <a:pt x="213915" y="36527"/>
                    <a:pt x="213093" y="35982"/>
                    <a:pt x="212545" y="35709"/>
                  </a:cubicBezTo>
                  <a:cubicBezTo>
                    <a:pt x="202685" y="39253"/>
                    <a:pt x="194468" y="46885"/>
                    <a:pt x="184059" y="49066"/>
                  </a:cubicBezTo>
                  <a:cubicBezTo>
                    <a:pt x="187072" y="44432"/>
                    <a:pt x="192003" y="41433"/>
                    <a:pt x="194468" y="36527"/>
                  </a:cubicBezTo>
                  <a:cubicBezTo>
                    <a:pt x="194194" y="36254"/>
                    <a:pt x="193646" y="35709"/>
                    <a:pt x="193372" y="35436"/>
                  </a:cubicBezTo>
                  <a:cubicBezTo>
                    <a:pt x="179403" y="39525"/>
                    <a:pt x="168995" y="50429"/>
                    <a:pt x="155573" y="55608"/>
                  </a:cubicBezTo>
                  <a:cubicBezTo>
                    <a:pt x="163790" y="44159"/>
                    <a:pt x="177486" y="38980"/>
                    <a:pt x="187072" y="28894"/>
                  </a:cubicBezTo>
                  <a:cubicBezTo>
                    <a:pt x="178581" y="29712"/>
                    <a:pt x="68746" y="100585"/>
                    <a:pt x="71211" y="113669"/>
                  </a:cubicBezTo>
                  <a:cubicBezTo>
                    <a:pt x="72580" y="114214"/>
                    <a:pt x="74224" y="115032"/>
                    <a:pt x="75593" y="115850"/>
                  </a:cubicBezTo>
                  <a:cubicBezTo>
                    <a:pt x="73402" y="119393"/>
                    <a:pt x="73402" y="119666"/>
                    <a:pt x="60255" y="127298"/>
                  </a:cubicBezTo>
                  <a:cubicBezTo>
                    <a:pt x="38342" y="140382"/>
                    <a:pt x="37247" y="143108"/>
                    <a:pt x="37521" y="146107"/>
                  </a:cubicBezTo>
                  <a:cubicBezTo>
                    <a:pt x="38616" y="146652"/>
                    <a:pt x="40260" y="146925"/>
                    <a:pt x="41629" y="146652"/>
                  </a:cubicBezTo>
                  <a:cubicBezTo>
                    <a:pt x="53955" y="144199"/>
                    <a:pt x="63815" y="136021"/>
                    <a:pt x="75867" y="133568"/>
                  </a:cubicBezTo>
                  <a:cubicBezTo>
                    <a:pt x="84358" y="131660"/>
                    <a:pt x="93123" y="135476"/>
                    <a:pt x="101614" y="133568"/>
                  </a:cubicBezTo>
                  <a:cubicBezTo>
                    <a:pt x="86276" y="145289"/>
                    <a:pt x="65733" y="151558"/>
                    <a:pt x="56968" y="154012"/>
                  </a:cubicBezTo>
                  <a:cubicBezTo>
                    <a:pt x="-552" y="171185"/>
                    <a:pt x="-6030" y="196535"/>
                    <a:pt x="4104" y="19898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E4336DB-3E00-D1AE-977C-96BFC89ED024}"/>
                </a:ext>
              </a:extLst>
            </p:cNvPr>
            <p:cNvSpPr/>
            <p:nvPr/>
          </p:nvSpPr>
          <p:spPr>
            <a:xfrm>
              <a:off x="482279" y="3889389"/>
              <a:ext cx="40312" cy="36126"/>
            </a:xfrm>
            <a:custGeom>
              <a:avLst/>
              <a:gdLst>
                <a:gd name="connsiteX0" fmla="*/ 32082 w 32509"/>
                <a:gd name="connsiteY0" fmla="*/ 4375 h 29133"/>
                <a:gd name="connsiteX1" fmla="*/ 25234 w 32509"/>
                <a:gd name="connsiteY1" fmla="*/ 286 h 29133"/>
                <a:gd name="connsiteX2" fmla="*/ 4144 w 32509"/>
                <a:gd name="connsiteY2" fmla="*/ 8464 h 29133"/>
                <a:gd name="connsiteX3" fmla="*/ 2226 w 32509"/>
                <a:gd name="connsiteY3" fmla="*/ 28363 h 29133"/>
                <a:gd name="connsiteX4" fmla="*/ 32082 w 32509"/>
                <a:gd name="connsiteY4" fmla="*/ 4375 h 2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09" h="29133">
                  <a:moveTo>
                    <a:pt x="32082" y="4375"/>
                  </a:moveTo>
                  <a:cubicBezTo>
                    <a:pt x="33999" y="-532"/>
                    <a:pt x="29069" y="-259"/>
                    <a:pt x="25234" y="286"/>
                  </a:cubicBezTo>
                  <a:cubicBezTo>
                    <a:pt x="25234" y="286"/>
                    <a:pt x="8526" y="3285"/>
                    <a:pt x="4144" y="8464"/>
                  </a:cubicBezTo>
                  <a:cubicBezTo>
                    <a:pt x="-1882" y="15824"/>
                    <a:pt x="-239" y="26182"/>
                    <a:pt x="2226" y="28363"/>
                  </a:cubicBezTo>
                  <a:cubicBezTo>
                    <a:pt x="8526" y="33542"/>
                    <a:pt x="29617" y="11190"/>
                    <a:pt x="32082" y="437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E158195-65EB-D9C5-BB47-4CC3918CF4E4}"/>
                </a:ext>
              </a:extLst>
            </p:cNvPr>
            <p:cNvSpPr/>
            <p:nvPr/>
          </p:nvSpPr>
          <p:spPr>
            <a:xfrm>
              <a:off x="331857" y="3762500"/>
              <a:ext cx="160735" cy="126567"/>
            </a:xfrm>
            <a:custGeom>
              <a:avLst/>
              <a:gdLst>
                <a:gd name="connsiteX0" fmla="*/ 125174 w 129622"/>
                <a:gd name="connsiteY0" fmla="*/ 66360 h 102068"/>
                <a:gd name="connsiteX1" fmla="*/ 129009 w 129622"/>
                <a:gd name="connsiteY1" fmla="*/ 63089 h 102068"/>
                <a:gd name="connsiteX2" fmla="*/ 125996 w 129622"/>
                <a:gd name="connsiteY2" fmla="*/ 51095 h 102068"/>
                <a:gd name="connsiteX3" fmla="*/ 114218 w 129622"/>
                <a:gd name="connsiteY3" fmla="*/ 42100 h 102068"/>
                <a:gd name="connsiteX4" fmla="*/ 98058 w 129622"/>
                <a:gd name="connsiteY4" fmla="*/ 21656 h 102068"/>
                <a:gd name="connsiteX5" fmla="*/ 94223 w 129622"/>
                <a:gd name="connsiteY5" fmla="*/ 19202 h 102068"/>
                <a:gd name="connsiteX6" fmla="*/ 71763 w 129622"/>
                <a:gd name="connsiteY6" fmla="*/ 11570 h 102068"/>
                <a:gd name="connsiteX7" fmla="*/ 62724 w 129622"/>
                <a:gd name="connsiteY7" fmla="*/ 121 h 102068"/>
                <a:gd name="connsiteX8" fmla="*/ 60807 w 129622"/>
                <a:gd name="connsiteY8" fmla="*/ 121 h 102068"/>
                <a:gd name="connsiteX9" fmla="*/ 32047 w 129622"/>
                <a:gd name="connsiteY9" fmla="*/ 34467 h 102068"/>
                <a:gd name="connsiteX10" fmla="*/ 23282 w 129622"/>
                <a:gd name="connsiteY10" fmla="*/ 47551 h 102068"/>
                <a:gd name="connsiteX11" fmla="*/ 0 w 129622"/>
                <a:gd name="connsiteY11" fmla="*/ 85168 h 102068"/>
                <a:gd name="connsiteX12" fmla="*/ 15065 w 129622"/>
                <a:gd name="connsiteY12" fmla="*/ 93346 h 102068"/>
                <a:gd name="connsiteX13" fmla="*/ 17804 w 129622"/>
                <a:gd name="connsiteY13" fmla="*/ 102069 h 102068"/>
                <a:gd name="connsiteX14" fmla="*/ 30951 w 129622"/>
                <a:gd name="connsiteY14" fmla="*/ 92256 h 102068"/>
                <a:gd name="connsiteX15" fmla="*/ 81623 w 129622"/>
                <a:gd name="connsiteY15" fmla="*/ 65270 h 102068"/>
                <a:gd name="connsiteX16" fmla="*/ 125174 w 129622"/>
                <a:gd name="connsiteY16" fmla="*/ 66360 h 10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622" h="102068">
                  <a:moveTo>
                    <a:pt x="125174" y="66360"/>
                  </a:moveTo>
                  <a:cubicBezTo>
                    <a:pt x="125174" y="66360"/>
                    <a:pt x="128187" y="64997"/>
                    <a:pt x="129009" y="63089"/>
                  </a:cubicBezTo>
                  <a:cubicBezTo>
                    <a:pt x="130926" y="59273"/>
                    <a:pt x="127913" y="53003"/>
                    <a:pt x="125996" y="51095"/>
                  </a:cubicBezTo>
                  <a:cubicBezTo>
                    <a:pt x="122435" y="47824"/>
                    <a:pt x="117505" y="45643"/>
                    <a:pt x="114218" y="42100"/>
                  </a:cubicBezTo>
                  <a:cubicBezTo>
                    <a:pt x="108192" y="35830"/>
                    <a:pt x="105179" y="27107"/>
                    <a:pt x="98058" y="21656"/>
                  </a:cubicBezTo>
                  <a:cubicBezTo>
                    <a:pt x="96962" y="20838"/>
                    <a:pt x="95592" y="20020"/>
                    <a:pt x="94223" y="19202"/>
                  </a:cubicBezTo>
                  <a:cubicBezTo>
                    <a:pt x="87375" y="14841"/>
                    <a:pt x="78610" y="15659"/>
                    <a:pt x="71763" y="11570"/>
                  </a:cubicBezTo>
                  <a:cubicBezTo>
                    <a:pt x="67380" y="8844"/>
                    <a:pt x="67380" y="2847"/>
                    <a:pt x="62724" y="121"/>
                  </a:cubicBezTo>
                  <a:cubicBezTo>
                    <a:pt x="62176" y="-151"/>
                    <a:pt x="61354" y="121"/>
                    <a:pt x="60807" y="121"/>
                  </a:cubicBezTo>
                  <a:cubicBezTo>
                    <a:pt x="54507" y="3120"/>
                    <a:pt x="33142" y="33104"/>
                    <a:pt x="32047" y="34467"/>
                  </a:cubicBezTo>
                  <a:cubicBezTo>
                    <a:pt x="29308" y="38283"/>
                    <a:pt x="25747" y="43735"/>
                    <a:pt x="23282" y="47551"/>
                  </a:cubicBezTo>
                  <a:lnTo>
                    <a:pt x="0" y="85168"/>
                  </a:lnTo>
                  <a:cubicBezTo>
                    <a:pt x="9313" y="85896"/>
                    <a:pt x="14333" y="88622"/>
                    <a:pt x="15065" y="93346"/>
                  </a:cubicBezTo>
                  <a:cubicBezTo>
                    <a:pt x="15796" y="98070"/>
                    <a:pt x="16708" y="100978"/>
                    <a:pt x="17804" y="102069"/>
                  </a:cubicBezTo>
                  <a:cubicBezTo>
                    <a:pt x="19721" y="101796"/>
                    <a:pt x="23556" y="98798"/>
                    <a:pt x="30951" y="92256"/>
                  </a:cubicBezTo>
                  <a:cubicBezTo>
                    <a:pt x="41907" y="82988"/>
                    <a:pt x="60259" y="67723"/>
                    <a:pt x="81623" y="65270"/>
                  </a:cubicBezTo>
                  <a:cubicBezTo>
                    <a:pt x="96140" y="63634"/>
                    <a:pt x="110383" y="71539"/>
                    <a:pt x="125174" y="6636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9B6046E-D37D-36BF-39E2-A520DF54BAB0}"/>
                </a:ext>
              </a:extLst>
            </p:cNvPr>
            <p:cNvSpPr/>
            <p:nvPr/>
          </p:nvSpPr>
          <p:spPr>
            <a:xfrm>
              <a:off x="381798" y="3876267"/>
              <a:ext cx="68848" cy="43979"/>
            </a:xfrm>
            <a:custGeom>
              <a:avLst/>
              <a:gdLst>
                <a:gd name="connsiteX0" fmla="*/ 46553 w 55521"/>
                <a:gd name="connsiteY0" fmla="*/ 509 h 35466"/>
                <a:gd name="connsiteX1" fmla="*/ 5468 w 55521"/>
                <a:gd name="connsiteY1" fmla="*/ 14956 h 35466"/>
                <a:gd name="connsiteX2" fmla="*/ 1907 w 55521"/>
                <a:gd name="connsiteY2" fmla="*/ 34855 h 35466"/>
                <a:gd name="connsiteX3" fmla="*/ 54223 w 55521"/>
                <a:gd name="connsiteY3" fmla="*/ 5961 h 35466"/>
                <a:gd name="connsiteX4" fmla="*/ 46553 w 55521"/>
                <a:gd name="connsiteY4" fmla="*/ 509 h 3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21" h="35466">
                  <a:moveTo>
                    <a:pt x="46553" y="509"/>
                  </a:moveTo>
                  <a:cubicBezTo>
                    <a:pt x="46553" y="509"/>
                    <a:pt x="15602" y="7324"/>
                    <a:pt x="5468" y="14956"/>
                  </a:cubicBezTo>
                  <a:cubicBezTo>
                    <a:pt x="-558" y="19590"/>
                    <a:pt x="-1380" y="32402"/>
                    <a:pt x="1907" y="34855"/>
                  </a:cubicBezTo>
                  <a:cubicBezTo>
                    <a:pt x="8207" y="39489"/>
                    <a:pt x="47101" y="16592"/>
                    <a:pt x="54223" y="5961"/>
                  </a:cubicBezTo>
                  <a:cubicBezTo>
                    <a:pt x="56414" y="2417"/>
                    <a:pt x="56962" y="-1399"/>
                    <a:pt x="46553" y="50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120E858-5FB5-B4C0-5B32-4FBB72FABE8D}"/>
                </a:ext>
              </a:extLst>
            </p:cNvPr>
            <p:cNvSpPr/>
            <p:nvPr/>
          </p:nvSpPr>
          <p:spPr>
            <a:xfrm>
              <a:off x="333130" y="6016338"/>
              <a:ext cx="53760" cy="35693"/>
            </a:xfrm>
            <a:custGeom>
              <a:avLst/>
              <a:gdLst>
                <a:gd name="connsiteX0" fmla="*/ 6370 w 43354"/>
                <a:gd name="connsiteY0" fmla="*/ 433 h 28784"/>
                <a:gd name="connsiteX1" fmla="*/ 8561 w 43354"/>
                <a:gd name="connsiteY1" fmla="*/ 26056 h 28784"/>
                <a:gd name="connsiteX2" fmla="*/ 43347 w 43354"/>
                <a:gd name="connsiteY2" fmla="*/ 20877 h 28784"/>
                <a:gd name="connsiteX3" fmla="*/ 6370 w 43354"/>
                <a:gd name="connsiteY3" fmla="*/ 433 h 2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54" h="28784">
                  <a:moveTo>
                    <a:pt x="6370" y="433"/>
                  </a:moveTo>
                  <a:cubicBezTo>
                    <a:pt x="-5408" y="5067"/>
                    <a:pt x="1440" y="23603"/>
                    <a:pt x="8561" y="26056"/>
                  </a:cubicBezTo>
                  <a:cubicBezTo>
                    <a:pt x="13492" y="27692"/>
                    <a:pt x="43895" y="33416"/>
                    <a:pt x="43347" y="20877"/>
                  </a:cubicBezTo>
                  <a:cubicBezTo>
                    <a:pt x="43073" y="13245"/>
                    <a:pt x="21709" y="-2838"/>
                    <a:pt x="6370" y="433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3BE0680-7F08-F9FC-BDFB-8C582AB16153}"/>
                </a:ext>
              </a:extLst>
            </p:cNvPr>
            <p:cNvSpPr/>
            <p:nvPr/>
          </p:nvSpPr>
          <p:spPr>
            <a:xfrm>
              <a:off x="2979150" y="4135818"/>
              <a:ext cx="18948" cy="6084"/>
            </a:xfrm>
            <a:custGeom>
              <a:avLst/>
              <a:gdLst>
                <a:gd name="connsiteX0" fmla="*/ 1586 w 15280"/>
                <a:gd name="connsiteY0" fmla="*/ 273 h 4906"/>
                <a:gd name="connsiteX1" fmla="*/ 490 w 15280"/>
                <a:gd name="connsiteY1" fmla="*/ 3816 h 4906"/>
                <a:gd name="connsiteX2" fmla="*/ 15281 w 15280"/>
                <a:gd name="connsiteY2" fmla="*/ 4907 h 4906"/>
                <a:gd name="connsiteX3" fmla="*/ 1586 w 15280"/>
                <a:gd name="connsiteY3" fmla="*/ 0 h 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0" h="4906">
                  <a:moveTo>
                    <a:pt x="1586" y="273"/>
                  </a:moveTo>
                  <a:cubicBezTo>
                    <a:pt x="-606" y="545"/>
                    <a:pt x="-58" y="1636"/>
                    <a:pt x="490" y="3816"/>
                  </a:cubicBezTo>
                  <a:lnTo>
                    <a:pt x="15281" y="4907"/>
                  </a:lnTo>
                  <a:cubicBezTo>
                    <a:pt x="7337" y="1363"/>
                    <a:pt x="4051" y="273"/>
                    <a:pt x="1586" y="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94A94E9-F1E7-2368-E194-678D5846CC8A}"/>
                </a:ext>
              </a:extLst>
            </p:cNvPr>
            <p:cNvSpPr/>
            <p:nvPr/>
          </p:nvSpPr>
          <p:spPr>
            <a:xfrm>
              <a:off x="1065716" y="4283193"/>
              <a:ext cx="264539" cy="251212"/>
            </a:xfrm>
            <a:custGeom>
              <a:avLst/>
              <a:gdLst>
                <a:gd name="connsiteX0" fmla="*/ 114590 w 213333"/>
                <a:gd name="connsiteY0" fmla="*/ 36799 h 202586"/>
                <a:gd name="connsiteX1" fmla="*/ 132942 w 213333"/>
                <a:gd name="connsiteY1" fmla="*/ 545 h 202586"/>
                <a:gd name="connsiteX2" fmla="*/ 130476 w 213333"/>
                <a:gd name="connsiteY2" fmla="*/ 0 h 202586"/>
                <a:gd name="connsiteX3" fmla="*/ 86378 w 213333"/>
                <a:gd name="connsiteY3" fmla="*/ 39253 h 202586"/>
                <a:gd name="connsiteX4" fmla="*/ 35158 w 213333"/>
                <a:gd name="connsiteY4" fmla="*/ 113942 h 202586"/>
                <a:gd name="connsiteX5" fmla="*/ 1741 w 213333"/>
                <a:gd name="connsiteY5" fmla="*/ 148560 h 202586"/>
                <a:gd name="connsiteX6" fmla="*/ 2563 w 213333"/>
                <a:gd name="connsiteY6" fmla="*/ 155920 h 202586"/>
                <a:gd name="connsiteX7" fmla="*/ 62000 w 213333"/>
                <a:gd name="connsiteY7" fmla="*/ 161644 h 202586"/>
                <a:gd name="connsiteX8" fmla="*/ 143898 w 213333"/>
                <a:gd name="connsiteY8" fmla="*/ 173911 h 202586"/>
                <a:gd name="connsiteX9" fmla="*/ 153484 w 213333"/>
                <a:gd name="connsiteY9" fmla="*/ 176364 h 202586"/>
                <a:gd name="connsiteX10" fmla="*/ 181422 w 213333"/>
                <a:gd name="connsiteY10" fmla="*/ 177182 h 202586"/>
                <a:gd name="connsiteX11" fmla="*/ 186627 w 213333"/>
                <a:gd name="connsiteY11" fmla="*/ 195990 h 202586"/>
                <a:gd name="connsiteX12" fmla="*/ 191557 w 213333"/>
                <a:gd name="connsiteY12" fmla="*/ 202532 h 202586"/>
                <a:gd name="connsiteX13" fmla="*/ 213195 w 213333"/>
                <a:gd name="connsiteY13" fmla="*/ 169277 h 202586"/>
                <a:gd name="connsiteX14" fmla="*/ 178410 w 213333"/>
                <a:gd name="connsiteY14" fmla="*/ 88864 h 202586"/>
                <a:gd name="connsiteX15" fmla="*/ 135407 w 213333"/>
                <a:gd name="connsiteY15" fmla="*/ 85865 h 202586"/>
                <a:gd name="connsiteX16" fmla="*/ 120616 w 213333"/>
                <a:gd name="connsiteY16" fmla="*/ 77415 h 202586"/>
                <a:gd name="connsiteX17" fmla="*/ 106099 w 213333"/>
                <a:gd name="connsiteY17" fmla="*/ 55335 h 202586"/>
                <a:gd name="connsiteX18" fmla="*/ 104455 w 213333"/>
                <a:gd name="connsiteY18" fmla="*/ 49338 h 202586"/>
                <a:gd name="connsiteX19" fmla="*/ 114316 w 213333"/>
                <a:gd name="connsiteY19" fmla="*/ 35982 h 2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333" h="202586">
                  <a:moveTo>
                    <a:pt x="114590" y="36799"/>
                  </a:moveTo>
                  <a:cubicBezTo>
                    <a:pt x="128559" y="18536"/>
                    <a:pt x="134859" y="6270"/>
                    <a:pt x="132942" y="545"/>
                  </a:cubicBezTo>
                  <a:cubicBezTo>
                    <a:pt x="132120" y="545"/>
                    <a:pt x="131024" y="0"/>
                    <a:pt x="130476" y="0"/>
                  </a:cubicBezTo>
                  <a:cubicBezTo>
                    <a:pt x="122807" y="2453"/>
                    <a:pt x="102264" y="19899"/>
                    <a:pt x="86378" y="39253"/>
                  </a:cubicBezTo>
                  <a:cubicBezTo>
                    <a:pt x="67204" y="62695"/>
                    <a:pt x="54057" y="90227"/>
                    <a:pt x="35158" y="113942"/>
                  </a:cubicBezTo>
                  <a:cubicBezTo>
                    <a:pt x="25023" y="126481"/>
                    <a:pt x="11328" y="135476"/>
                    <a:pt x="1741" y="148560"/>
                  </a:cubicBezTo>
                  <a:cubicBezTo>
                    <a:pt x="-1819" y="153739"/>
                    <a:pt x="920" y="155102"/>
                    <a:pt x="2563" y="155920"/>
                  </a:cubicBezTo>
                  <a:cubicBezTo>
                    <a:pt x="4206" y="156828"/>
                    <a:pt x="24018" y="158736"/>
                    <a:pt x="62000" y="161644"/>
                  </a:cubicBezTo>
                  <a:cubicBezTo>
                    <a:pt x="94595" y="164370"/>
                    <a:pt x="118425" y="167096"/>
                    <a:pt x="143898" y="173911"/>
                  </a:cubicBezTo>
                  <a:cubicBezTo>
                    <a:pt x="146910" y="174729"/>
                    <a:pt x="150471" y="176092"/>
                    <a:pt x="153484" y="176364"/>
                  </a:cubicBezTo>
                  <a:cubicBezTo>
                    <a:pt x="162797" y="176909"/>
                    <a:pt x="172384" y="167641"/>
                    <a:pt x="181422" y="177182"/>
                  </a:cubicBezTo>
                  <a:cubicBezTo>
                    <a:pt x="185805" y="181816"/>
                    <a:pt x="186353" y="190539"/>
                    <a:pt x="186627" y="195990"/>
                  </a:cubicBezTo>
                  <a:cubicBezTo>
                    <a:pt x="186901" y="202260"/>
                    <a:pt x="189913" y="202805"/>
                    <a:pt x="191557" y="202532"/>
                  </a:cubicBezTo>
                  <a:cubicBezTo>
                    <a:pt x="200596" y="201442"/>
                    <a:pt x="211826" y="183996"/>
                    <a:pt x="213195" y="169277"/>
                  </a:cubicBezTo>
                  <a:cubicBezTo>
                    <a:pt x="215113" y="145562"/>
                    <a:pt x="196761" y="108490"/>
                    <a:pt x="178410" y="88864"/>
                  </a:cubicBezTo>
                  <a:cubicBezTo>
                    <a:pt x="172019" y="82139"/>
                    <a:pt x="157683" y="81141"/>
                    <a:pt x="135407" y="85865"/>
                  </a:cubicBezTo>
                  <a:cubicBezTo>
                    <a:pt x="125272" y="88046"/>
                    <a:pt x="123081" y="85865"/>
                    <a:pt x="120616" y="77415"/>
                  </a:cubicBezTo>
                  <a:cubicBezTo>
                    <a:pt x="116233" y="61332"/>
                    <a:pt x="112125" y="58606"/>
                    <a:pt x="106099" y="55335"/>
                  </a:cubicBezTo>
                  <a:cubicBezTo>
                    <a:pt x="102812" y="53700"/>
                    <a:pt x="102812" y="52609"/>
                    <a:pt x="104455" y="49338"/>
                  </a:cubicBezTo>
                  <a:cubicBezTo>
                    <a:pt x="106647" y="44977"/>
                    <a:pt x="111303" y="39798"/>
                    <a:pt x="114316" y="35982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9A5633-B9FA-FC9F-A2EE-31D563AC7D3A}"/>
                </a:ext>
              </a:extLst>
            </p:cNvPr>
            <p:cNvSpPr/>
            <p:nvPr/>
          </p:nvSpPr>
          <p:spPr>
            <a:xfrm>
              <a:off x="2838182" y="3887039"/>
              <a:ext cx="420426" cy="439927"/>
            </a:xfrm>
            <a:custGeom>
              <a:avLst/>
              <a:gdLst>
                <a:gd name="connsiteX0" fmla="*/ 15018 w 339046"/>
                <a:gd name="connsiteY0" fmla="*/ 61060 h 354772"/>
                <a:gd name="connsiteX1" fmla="*/ 12553 w 339046"/>
                <a:gd name="connsiteY1" fmla="*/ 95133 h 354772"/>
                <a:gd name="connsiteX2" fmla="*/ 39395 w 339046"/>
                <a:gd name="connsiteY2" fmla="*/ 83684 h 354772"/>
                <a:gd name="connsiteX3" fmla="*/ 54186 w 339046"/>
                <a:gd name="connsiteY3" fmla="*/ 77687 h 354772"/>
                <a:gd name="connsiteX4" fmla="*/ 57199 w 339046"/>
                <a:gd name="connsiteY4" fmla="*/ 116667 h 354772"/>
                <a:gd name="connsiteX5" fmla="*/ 98558 w 339046"/>
                <a:gd name="connsiteY5" fmla="*/ 150196 h 354772"/>
                <a:gd name="connsiteX6" fmla="*/ 133070 w 339046"/>
                <a:gd name="connsiteY6" fmla="*/ 161372 h 354772"/>
                <a:gd name="connsiteX7" fmla="*/ 133618 w 339046"/>
                <a:gd name="connsiteY7" fmla="*/ 173911 h 354772"/>
                <a:gd name="connsiteX8" fmla="*/ 159365 w 339046"/>
                <a:gd name="connsiteY8" fmla="*/ 207984 h 354772"/>
                <a:gd name="connsiteX9" fmla="*/ 133892 w 339046"/>
                <a:gd name="connsiteY9" fmla="*/ 207984 h 354772"/>
                <a:gd name="connsiteX10" fmla="*/ 113897 w 339046"/>
                <a:gd name="connsiteY10" fmla="*/ 204440 h 354772"/>
                <a:gd name="connsiteX11" fmla="*/ 142931 w 339046"/>
                <a:gd name="connsiteY11" fmla="*/ 248327 h 354772"/>
                <a:gd name="connsiteX12" fmla="*/ 122388 w 339046"/>
                <a:gd name="connsiteY12" fmla="*/ 269861 h 354772"/>
                <a:gd name="connsiteX13" fmla="*/ 115267 w 339046"/>
                <a:gd name="connsiteY13" fmla="*/ 278039 h 354772"/>
                <a:gd name="connsiteX14" fmla="*/ 154161 w 339046"/>
                <a:gd name="connsiteY14" fmla="*/ 285944 h 354772"/>
                <a:gd name="connsiteX15" fmla="*/ 196616 w 339046"/>
                <a:gd name="connsiteY15" fmla="*/ 293849 h 354772"/>
                <a:gd name="connsiteX16" fmla="*/ 181278 w 339046"/>
                <a:gd name="connsiteY16" fmla="*/ 302027 h 354772"/>
                <a:gd name="connsiteX17" fmla="*/ 165391 w 339046"/>
                <a:gd name="connsiteY17" fmla="*/ 307751 h 354772"/>
                <a:gd name="connsiteX18" fmla="*/ 151422 w 339046"/>
                <a:gd name="connsiteY18" fmla="*/ 330376 h 354772"/>
                <a:gd name="connsiteX19" fmla="*/ 126223 w 339046"/>
                <a:gd name="connsiteY19" fmla="*/ 351910 h 354772"/>
                <a:gd name="connsiteX20" fmla="*/ 126497 w 339046"/>
                <a:gd name="connsiteY20" fmla="*/ 354636 h 354772"/>
                <a:gd name="connsiteX21" fmla="*/ 191686 w 339046"/>
                <a:gd name="connsiteY21" fmla="*/ 348094 h 354772"/>
                <a:gd name="connsiteX22" fmla="*/ 284539 w 339046"/>
                <a:gd name="connsiteY22" fmla="*/ 342097 h 354772"/>
                <a:gd name="connsiteX23" fmla="*/ 285635 w 339046"/>
                <a:gd name="connsiteY23" fmla="*/ 342097 h 354772"/>
                <a:gd name="connsiteX24" fmla="*/ 338498 w 339046"/>
                <a:gd name="connsiteY24" fmla="*/ 324379 h 354772"/>
                <a:gd name="connsiteX25" fmla="*/ 339046 w 339046"/>
                <a:gd name="connsiteY25" fmla="*/ 322471 h 354772"/>
                <a:gd name="connsiteX26" fmla="*/ 302069 w 339046"/>
                <a:gd name="connsiteY26" fmla="*/ 317019 h 354772"/>
                <a:gd name="connsiteX27" fmla="*/ 305082 w 339046"/>
                <a:gd name="connsiteY27" fmla="*/ 270679 h 354772"/>
                <a:gd name="connsiteX28" fmla="*/ 274131 w 339046"/>
                <a:gd name="connsiteY28" fmla="*/ 243420 h 354772"/>
                <a:gd name="connsiteX29" fmla="*/ 239619 w 339046"/>
                <a:gd name="connsiteY29" fmla="*/ 215617 h 354772"/>
                <a:gd name="connsiteX30" fmla="*/ 240167 w 339046"/>
                <a:gd name="connsiteY30" fmla="*/ 214254 h 354772"/>
                <a:gd name="connsiteX31" fmla="*/ 257423 w 339046"/>
                <a:gd name="connsiteY31" fmla="*/ 217525 h 354772"/>
                <a:gd name="connsiteX32" fmla="*/ 273857 w 339046"/>
                <a:gd name="connsiteY32" fmla="*/ 219705 h 354772"/>
                <a:gd name="connsiteX33" fmla="*/ 273857 w 339046"/>
                <a:gd name="connsiteY33" fmla="*/ 219160 h 354772"/>
                <a:gd name="connsiteX34" fmla="*/ 265366 w 339046"/>
                <a:gd name="connsiteY34" fmla="*/ 210710 h 354772"/>
                <a:gd name="connsiteX35" fmla="*/ 186481 w 339046"/>
                <a:gd name="connsiteY35" fmla="*/ 159464 h 354772"/>
                <a:gd name="connsiteX36" fmla="*/ 154435 w 339046"/>
                <a:gd name="connsiteY36" fmla="*/ 126753 h 354772"/>
                <a:gd name="connsiteX37" fmla="*/ 99654 w 339046"/>
                <a:gd name="connsiteY37" fmla="*/ 108762 h 354772"/>
                <a:gd name="connsiteX38" fmla="*/ 99380 w 339046"/>
                <a:gd name="connsiteY38" fmla="*/ 108762 h 354772"/>
                <a:gd name="connsiteX39" fmla="*/ 94450 w 339046"/>
                <a:gd name="connsiteY39" fmla="*/ 36254 h 354772"/>
                <a:gd name="connsiteX40" fmla="*/ 75551 w 339046"/>
                <a:gd name="connsiteY40" fmla="*/ 37617 h 354772"/>
                <a:gd name="connsiteX41" fmla="*/ 48434 w 339046"/>
                <a:gd name="connsiteY41" fmla="*/ 35164 h 354772"/>
                <a:gd name="connsiteX42" fmla="*/ 51721 w 339046"/>
                <a:gd name="connsiteY42" fmla="*/ 0 h 354772"/>
                <a:gd name="connsiteX43" fmla="*/ 227 w 339046"/>
                <a:gd name="connsiteY43" fmla="*/ 16628 h 354772"/>
                <a:gd name="connsiteX44" fmla="*/ 774 w 339046"/>
                <a:gd name="connsiteY44" fmla="*/ 21807 h 354772"/>
                <a:gd name="connsiteX45" fmla="*/ 15018 w 339046"/>
                <a:gd name="connsiteY45" fmla="*/ 61060 h 3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9046" h="354772">
                  <a:moveTo>
                    <a:pt x="15018" y="61060"/>
                  </a:moveTo>
                  <a:cubicBezTo>
                    <a:pt x="16935" y="72508"/>
                    <a:pt x="7896" y="83412"/>
                    <a:pt x="12553" y="95133"/>
                  </a:cubicBezTo>
                  <a:cubicBezTo>
                    <a:pt x="16113" y="96496"/>
                    <a:pt x="23509" y="95678"/>
                    <a:pt x="39395" y="83684"/>
                  </a:cubicBezTo>
                  <a:cubicBezTo>
                    <a:pt x="45147" y="79323"/>
                    <a:pt x="50351" y="75507"/>
                    <a:pt x="54186" y="77687"/>
                  </a:cubicBezTo>
                  <a:cubicBezTo>
                    <a:pt x="70346" y="86683"/>
                    <a:pt x="51721" y="104128"/>
                    <a:pt x="57199" y="116667"/>
                  </a:cubicBezTo>
                  <a:cubicBezTo>
                    <a:pt x="68429" y="142291"/>
                    <a:pt x="81850" y="145834"/>
                    <a:pt x="98558" y="150196"/>
                  </a:cubicBezTo>
                  <a:cubicBezTo>
                    <a:pt x="124853" y="157010"/>
                    <a:pt x="128140" y="157828"/>
                    <a:pt x="133070" y="161372"/>
                  </a:cubicBezTo>
                  <a:cubicBezTo>
                    <a:pt x="133892" y="165460"/>
                    <a:pt x="131427" y="169822"/>
                    <a:pt x="133618" y="173911"/>
                  </a:cubicBezTo>
                  <a:cubicBezTo>
                    <a:pt x="140740" y="186450"/>
                    <a:pt x="153065" y="194900"/>
                    <a:pt x="159365" y="207984"/>
                  </a:cubicBezTo>
                  <a:cubicBezTo>
                    <a:pt x="162652" y="221614"/>
                    <a:pt x="146218" y="213708"/>
                    <a:pt x="133892" y="207984"/>
                  </a:cubicBezTo>
                  <a:cubicBezTo>
                    <a:pt x="130413" y="206349"/>
                    <a:pt x="123758" y="205168"/>
                    <a:pt x="113897" y="204440"/>
                  </a:cubicBezTo>
                  <a:cubicBezTo>
                    <a:pt x="119923" y="221614"/>
                    <a:pt x="139096" y="229791"/>
                    <a:pt x="142931" y="248327"/>
                  </a:cubicBezTo>
                  <a:cubicBezTo>
                    <a:pt x="145122" y="258140"/>
                    <a:pt x="135809" y="263592"/>
                    <a:pt x="122388" y="269861"/>
                  </a:cubicBezTo>
                  <a:cubicBezTo>
                    <a:pt x="118827" y="271497"/>
                    <a:pt x="113349" y="274223"/>
                    <a:pt x="115267" y="278039"/>
                  </a:cubicBezTo>
                  <a:cubicBezTo>
                    <a:pt x="116362" y="280220"/>
                    <a:pt x="122114" y="287035"/>
                    <a:pt x="154161" y="285944"/>
                  </a:cubicBezTo>
                  <a:cubicBezTo>
                    <a:pt x="167582" y="285672"/>
                    <a:pt x="195795" y="284854"/>
                    <a:pt x="196616" y="293849"/>
                  </a:cubicBezTo>
                  <a:cubicBezTo>
                    <a:pt x="197438" y="302299"/>
                    <a:pt x="190864" y="302027"/>
                    <a:pt x="181278" y="302027"/>
                  </a:cubicBezTo>
                  <a:cubicBezTo>
                    <a:pt x="171965" y="302027"/>
                    <a:pt x="168952" y="304480"/>
                    <a:pt x="165391" y="307751"/>
                  </a:cubicBezTo>
                  <a:cubicBezTo>
                    <a:pt x="158544" y="314021"/>
                    <a:pt x="157448" y="323561"/>
                    <a:pt x="151422" y="330376"/>
                  </a:cubicBezTo>
                  <a:cubicBezTo>
                    <a:pt x="144027" y="338826"/>
                    <a:pt x="133892" y="343733"/>
                    <a:pt x="126223" y="351910"/>
                  </a:cubicBezTo>
                  <a:cubicBezTo>
                    <a:pt x="126223" y="352728"/>
                    <a:pt x="126223" y="353818"/>
                    <a:pt x="126497" y="354636"/>
                  </a:cubicBezTo>
                  <a:cubicBezTo>
                    <a:pt x="129427" y="355364"/>
                    <a:pt x="151148" y="353183"/>
                    <a:pt x="191686" y="348094"/>
                  </a:cubicBezTo>
                  <a:cubicBezTo>
                    <a:pt x="222363" y="344278"/>
                    <a:pt x="253862" y="346731"/>
                    <a:pt x="284539" y="342097"/>
                  </a:cubicBezTo>
                  <a:cubicBezTo>
                    <a:pt x="284813" y="342097"/>
                    <a:pt x="285361" y="342097"/>
                    <a:pt x="285635" y="342097"/>
                  </a:cubicBezTo>
                  <a:lnTo>
                    <a:pt x="338498" y="324379"/>
                  </a:lnTo>
                  <a:cubicBezTo>
                    <a:pt x="338498" y="324379"/>
                    <a:pt x="338773" y="323016"/>
                    <a:pt x="339046" y="322471"/>
                  </a:cubicBezTo>
                  <a:cubicBezTo>
                    <a:pt x="328090" y="311567"/>
                    <a:pt x="314121" y="321381"/>
                    <a:pt x="302069" y="317019"/>
                  </a:cubicBezTo>
                  <a:cubicBezTo>
                    <a:pt x="296317" y="301209"/>
                    <a:pt x="311108" y="286762"/>
                    <a:pt x="305082" y="270679"/>
                  </a:cubicBezTo>
                  <a:cubicBezTo>
                    <a:pt x="294400" y="242330"/>
                    <a:pt x="283170" y="242875"/>
                    <a:pt x="274131" y="243420"/>
                  </a:cubicBezTo>
                  <a:cubicBezTo>
                    <a:pt x="253588" y="244511"/>
                    <a:pt x="239619" y="215889"/>
                    <a:pt x="239619" y="215617"/>
                  </a:cubicBezTo>
                  <a:cubicBezTo>
                    <a:pt x="239619" y="215344"/>
                    <a:pt x="240167" y="214799"/>
                    <a:pt x="240167" y="214254"/>
                  </a:cubicBezTo>
                  <a:cubicBezTo>
                    <a:pt x="240167" y="214254"/>
                    <a:pt x="245919" y="215344"/>
                    <a:pt x="257423" y="217525"/>
                  </a:cubicBezTo>
                  <a:cubicBezTo>
                    <a:pt x="264818" y="219978"/>
                    <a:pt x="274679" y="223522"/>
                    <a:pt x="273857" y="219705"/>
                  </a:cubicBezTo>
                  <a:cubicBezTo>
                    <a:pt x="273857" y="219705"/>
                    <a:pt x="273857" y="219433"/>
                    <a:pt x="273857" y="219160"/>
                  </a:cubicBezTo>
                  <a:cubicBezTo>
                    <a:pt x="272762" y="217797"/>
                    <a:pt x="271118" y="215071"/>
                    <a:pt x="265366" y="210710"/>
                  </a:cubicBezTo>
                  <a:cubicBezTo>
                    <a:pt x="240441" y="191356"/>
                    <a:pt x="209216" y="181816"/>
                    <a:pt x="186481" y="159464"/>
                  </a:cubicBezTo>
                  <a:cubicBezTo>
                    <a:pt x="175525" y="148833"/>
                    <a:pt x="167856" y="135203"/>
                    <a:pt x="154435" y="126753"/>
                  </a:cubicBezTo>
                  <a:cubicBezTo>
                    <a:pt x="131427" y="112033"/>
                    <a:pt x="110336" y="109035"/>
                    <a:pt x="99654" y="108762"/>
                  </a:cubicBezTo>
                  <a:cubicBezTo>
                    <a:pt x="99654" y="108762"/>
                    <a:pt x="99654" y="108762"/>
                    <a:pt x="99380" y="108762"/>
                  </a:cubicBezTo>
                  <a:cubicBezTo>
                    <a:pt x="112802" y="96768"/>
                    <a:pt x="130605" y="37617"/>
                    <a:pt x="94450" y="36254"/>
                  </a:cubicBezTo>
                  <a:cubicBezTo>
                    <a:pt x="87876" y="36254"/>
                    <a:pt x="80481" y="37072"/>
                    <a:pt x="75551" y="37617"/>
                  </a:cubicBezTo>
                  <a:cubicBezTo>
                    <a:pt x="52542" y="40616"/>
                    <a:pt x="48434" y="41161"/>
                    <a:pt x="48434" y="35164"/>
                  </a:cubicBezTo>
                  <a:cubicBezTo>
                    <a:pt x="48160" y="23170"/>
                    <a:pt x="68429" y="818"/>
                    <a:pt x="51721" y="0"/>
                  </a:cubicBezTo>
                  <a:cubicBezTo>
                    <a:pt x="51173" y="0"/>
                    <a:pt x="6527" y="818"/>
                    <a:pt x="227" y="16628"/>
                  </a:cubicBezTo>
                  <a:cubicBezTo>
                    <a:pt x="-321" y="17991"/>
                    <a:pt x="227" y="20444"/>
                    <a:pt x="774" y="21807"/>
                  </a:cubicBezTo>
                  <a:cubicBezTo>
                    <a:pt x="2966" y="35982"/>
                    <a:pt x="12553" y="47158"/>
                    <a:pt x="15018" y="6106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158A9EC-B446-816B-B939-2B37B65281EA}"/>
                </a:ext>
              </a:extLst>
            </p:cNvPr>
            <p:cNvSpPr/>
            <p:nvPr/>
          </p:nvSpPr>
          <p:spPr>
            <a:xfrm>
              <a:off x="2117050" y="3548318"/>
              <a:ext cx="382542" cy="136249"/>
            </a:xfrm>
            <a:custGeom>
              <a:avLst/>
              <a:gdLst>
                <a:gd name="connsiteX0" fmla="*/ 304582 w 308495"/>
                <a:gd name="connsiteY0" fmla="*/ 37913 h 109876"/>
                <a:gd name="connsiteX1" fmla="*/ 304582 w 308495"/>
                <a:gd name="connsiteY1" fmla="*/ 35460 h 109876"/>
                <a:gd name="connsiteX2" fmla="*/ 286230 w 308495"/>
                <a:gd name="connsiteY2" fmla="*/ 19105 h 109876"/>
                <a:gd name="connsiteX3" fmla="*/ 281299 w 308495"/>
                <a:gd name="connsiteY3" fmla="*/ 17469 h 109876"/>
                <a:gd name="connsiteX4" fmla="*/ 241857 w 308495"/>
                <a:gd name="connsiteY4" fmla="*/ 12018 h 109876"/>
                <a:gd name="connsiteX5" fmla="*/ 215289 w 308495"/>
                <a:gd name="connsiteY5" fmla="*/ 24 h 109876"/>
                <a:gd name="connsiteX6" fmla="*/ 178859 w 308495"/>
                <a:gd name="connsiteY6" fmla="*/ 10927 h 109876"/>
                <a:gd name="connsiteX7" fmla="*/ 142156 w 308495"/>
                <a:gd name="connsiteY7" fmla="*/ 16924 h 109876"/>
                <a:gd name="connsiteX8" fmla="*/ 134213 w 308495"/>
                <a:gd name="connsiteY8" fmla="*/ 32189 h 109876"/>
                <a:gd name="connsiteX9" fmla="*/ 114766 w 308495"/>
                <a:gd name="connsiteY9" fmla="*/ 32734 h 109876"/>
                <a:gd name="connsiteX10" fmla="*/ 111479 w 308495"/>
                <a:gd name="connsiteY10" fmla="*/ 34642 h 109876"/>
                <a:gd name="connsiteX11" fmla="*/ 107096 w 308495"/>
                <a:gd name="connsiteY11" fmla="*/ 66808 h 109876"/>
                <a:gd name="connsiteX12" fmla="*/ 71763 w 308495"/>
                <a:gd name="connsiteY12" fmla="*/ 34642 h 109876"/>
                <a:gd name="connsiteX13" fmla="*/ 6300 w 308495"/>
                <a:gd name="connsiteY13" fmla="*/ 13108 h 109876"/>
                <a:gd name="connsiteX14" fmla="*/ 27116 w 308495"/>
                <a:gd name="connsiteY14" fmla="*/ 27828 h 109876"/>
                <a:gd name="connsiteX15" fmla="*/ 0 w 308495"/>
                <a:gd name="connsiteY15" fmla="*/ 49635 h 109876"/>
                <a:gd name="connsiteX16" fmla="*/ 25199 w 308495"/>
                <a:gd name="connsiteY16" fmla="*/ 49090 h 109876"/>
                <a:gd name="connsiteX17" fmla="*/ 57246 w 308495"/>
                <a:gd name="connsiteY17" fmla="*/ 80710 h 109876"/>
                <a:gd name="connsiteX18" fmla="*/ 92306 w 308495"/>
                <a:gd name="connsiteY18" fmla="*/ 85889 h 109876"/>
                <a:gd name="connsiteX19" fmla="*/ 104357 w 308495"/>
                <a:gd name="connsiteY19" fmla="*/ 104152 h 109876"/>
                <a:gd name="connsiteX20" fmla="*/ 133391 w 308495"/>
                <a:gd name="connsiteY20" fmla="*/ 104970 h 109876"/>
                <a:gd name="connsiteX21" fmla="*/ 159412 w 308495"/>
                <a:gd name="connsiteY21" fmla="*/ 103334 h 109876"/>
                <a:gd name="connsiteX22" fmla="*/ 192829 w 308495"/>
                <a:gd name="connsiteY22" fmla="*/ 109876 h 109876"/>
                <a:gd name="connsiteX23" fmla="*/ 197485 w 308495"/>
                <a:gd name="connsiteY23" fmla="*/ 109876 h 109876"/>
                <a:gd name="connsiteX24" fmla="*/ 238571 w 308495"/>
                <a:gd name="connsiteY24" fmla="*/ 101971 h 109876"/>
                <a:gd name="connsiteX25" fmla="*/ 308416 w 308495"/>
                <a:gd name="connsiteY25" fmla="*/ 54541 h 109876"/>
                <a:gd name="connsiteX26" fmla="*/ 300199 w 308495"/>
                <a:gd name="connsiteY26" fmla="*/ 38731 h 109876"/>
                <a:gd name="connsiteX27" fmla="*/ 305129 w 308495"/>
                <a:gd name="connsiteY27" fmla="*/ 37641 h 10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08495" h="109876">
                  <a:moveTo>
                    <a:pt x="304582" y="37913"/>
                  </a:moveTo>
                  <a:cubicBezTo>
                    <a:pt x="304582" y="37913"/>
                    <a:pt x="304582" y="36005"/>
                    <a:pt x="304582" y="35460"/>
                  </a:cubicBezTo>
                  <a:cubicBezTo>
                    <a:pt x="302116" y="31099"/>
                    <a:pt x="294721" y="22649"/>
                    <a:pt x="286230" y="19105"/>
                  </a:cubicBezTo>
                  <a:cubicBezTo>
                    <a:pt x="284860" y="18560"/>
                    <a:pt x="282943" y="17742"/>
                    <a:pt x="281299" y="17469"/>
                  </a:cubicBezTo>
                  <a:cubicBezTo>
                    <a:pt x="268426" y="13926"/>
                    <a:pt x="254457" y="17197"/>
                    <a:pt x="241857" y="12018"/>
                  </a:cubicBezTo>
                  <a:cubicBezTo>
                    <a:pt x="232819" y="8474"/>
                    <a:pt x="226245" y="-521"/>
                    <a:pt x="215289" y="24"/>
                  </a:cubicBezTo>
                  <a:cubicBezTo>
                    <a:pt x="202963" y="3022"/>
                    <a:pt x="191185" y="8201"/>
                    <a:pt x="178859" y="10927"/>
                  </a:cubicBezTo>
                  <a:cubicBezTo>
                    <a:pt x="166808" y="13653"/>
                    <a:pt x="154208" y="13108"/>
                    <a:pt x="142156" y="16924"/>
                  </a:cubicBezTo>
                  <a:cubicBezTo>
                    <a:pt x="134487" y="19377"/>
                    <a:pt x="139965" y="28918"/>
                    <a:pt x="134213" y="32189"/>
                  </a:cubicBezTo>
                  <a:cubicBezTo>
                    <a:pt x="127913" y="35733"/>
                    <a:pt x="121340" y="28918"/>
                    <a:pt x="114766" y="32734"/>
                  </a:cubicBezTo>
                  <a:cubicBezTo>
                    <a:pt x="113670" y="33279"/>
                    <a:pt x="112575" y="34097"/>
                    <a:pt x="111479" y="34642"/>
                  </a:cubicBezTo>
                  <a:cubicBezTo>
                    <a:pt x="109014" y="45273"/>
                    <a:pt x="118601" y="57540"/>
                    <a:pt x="107096" y="66808"/>
                  </a:cubicBezTo>
                  <a:cubicBezTo>
                    <a:pt x="103536" y="65445"/>
                    <a:pt x="76419" y="43093"/>
                    <a:pt x="71763" y="34642"/>
                  </a:cubicBezTo>
                  <a:cubicBezTo>
                    <a:pt x="61628" y="15289"/>
                    <a:pt x="18352" y="3567"/>
                    <a:pt x="6300" y="13108"/>
                  </a:cubicBezTo>
                  <a:cubicBezTo>
                    <a:pt x="9861" y="22921"/>
                    <a:pt x="21638" y="20740"/>
                    <a:pt x="27116" y="27828"/>
                  </a:cubicBezTo>
                  <a:cubicBezTo>
                    <a:pt x="23830" y="42002"/>
                    <a:pt x="6848" y="39822"/>
                    <a:pt x="0" y="49635"/>
                  </a:cubicBezTo>
                  <a:cubicBezTo>
                    <a:pt x="3835" y="52361"/>
                    <a:pt x="17530" y="50452"/>
                    <a:pt x="25199" y="49090"/>
                  </a:cubicBezTo>
                  <a:cubicBezTo>
                    <a:pt x="38620" y="46636"/>
                    <a:pt x="80802" y="61356"/>
                    <a:pt x="57246" y="80710"/>
                  </a:cubicBezTo>
                  <a:cubicBezTo>
                    <a:pt x="67380" y="93249"/>
                    <a:pt x="80802" y="82618"/>
                    <a:pt x="92306" y="85889"/>
                  </a:cubicBezTo>
                  <a:cubicBezTo>
                    <a:pt x="104357" y="89160"/>
                    <a:pt x="104357" y="93521"/>
                    <a:pt x="104357" y="104152"/>
                  </a:cubicBezTo>
                  <a:cubicBezTo>
                    <a:pt x="107096" y="106605"/>
                    <a:pt x="109562" y="107423"/>
                    <a:pt x="133391" y="104970"/>
                  </a:cubicBezTo>
                  <a:cubicBezTo>
                    <a:pt x="149004" y="103334"/>
                    <a:pt x="154208" y="102789"/>
                    <a:pt x="159412" y="103334"/>
                  </a:cubicBezTo>
                  <a:cubicBezTo>
                    <a:pt x="170916" y="104152"/>
                    <a:pt x="181325" y="109059"/>
                    <a:pt x="192829" y="109876"/>
                  </a:cubicBezTo>
                  <a:cubicBezTo>
                    <a:pt x="194198" y="109876"/>
                    <a:pt x="196115" y="109876"/>
                    <a:pt x="197485" y="109876"/>
                  </a:cubicBezTo>
                  <a:cubicBezTo>
                    <a:pt x="201593" y="109876"/>
                    <a:pt x="207071" y="109876"/>
                    <a:pt x="238571" y="101971"/>
                  </a:cubicBezTo>
                  <a:cubicBezTo>
                    <a:pt x="267057" y="95157"/>
                    <a:pt x="310607" y="63809"/>
                    <a:pt x="308416" y="54541"/>
                  </a:cubicBezTo>
                  <a:cubicBezTo>
                    <a:pt x="307047" y="48544"/>
                    <a:pt x="301842" y="44728"/>
                    <a:pt x="300199" y="38731"/>
                  </a:cubicBezTo>
                  <a:cubicBezTo>
                    <a:pt x="301103" y="37823"/>
                    <a:pt x="302746" y="37458"/>
                    <a:pt x="305129" y="3764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FB953A-5126-9C3F-C797-52A2C8E54EC8}"/>
                </a:ext>
              </a:extLst>
            </p:cNvPr>
            <p:cNvSpPr/>
            <p:nvPr/>
          </p:nvSpPr>
          <p:spPr>
            <a:xfrm>
              <a:off x="187507" y="5795413"/>
              <a:ext cx="315200" cy="179906"/>
            </a:xfrm>
            <a:custGeom>
              <a:avLst/>
              <a:gdLst>
                <a:gd name="connsiteX0" fmla="*/ 162425 w 254188"/>
                <a:gd name="connsiteY0" fmla="*/ 127893 h 145082"/>
                <a:gd name="connsiteX1" fmla="*/ 254183 w 254188"/>
                <a:gd name="connsiteY1" fmla="*/ 140705 h 145082"/>
                <a:gd name="connsiteX2" fmla="*/ 153934 w 254188"/>
                <a:gd name="connsiteY2" fmla="*/ 20221 h 145082"/>
                <a:gd name="connsiteX3" fmla="*/ 54781 w 254188"/>
                <a:gd name="connsiteY3" fmla="*/ 3321 h 145082"/>
                <a:gd name="connsiteX4" fmla="*/ 0 w 254188"/>
                <a:gd name="connsiteY4" fmla="*/ 36304 h 145082"/>
                <a:gd name="connsiteX5" fmla="*/ 49029 w 254188"/>
                <a:gd name="connsiteY5" fmla="*/ 25128 h 145082"/>
                <a:gd name="connsiteX6" fmla="*/ 99153 w 254188"/>
                <a:gd name="connsiteY6" fmla="*/ 22947 h 145082"/>
                <a:gd name="connsiteX7" fmla="*/ 84363 w 254188"/>
                <a:gd name="connsiteY7" fmla="*/ 24583 h 145082"/>
                <a:gd name="connsiteX8" fmla="*/ 83267 w 254188"/>
                <a:gd name="connsiteY8" fmla="*/ 25401 h 145082"/>
                <a:gd name="connsiteX9" fmla="*/ 122983 w 254188"/>
                <a:gd name="connsiteY9" fmla="*/ 48843 h 145082"/>
                <a:gd name="connsiteX10" fmla="*/ 158864 w 254188"/>
                <a:gd name="connsiteY10" fmla="*/ 79645 h 145082"/>
                <a:gd name="connsiteX11" fmla="*/ 169547 w 254188"/>
                <a:gd name="connsiteY11" fmla="*/ 101452 h 145082"/>
                <a:gd name="connsiteX12" fmla="*/ 176942 w 254188"/>
                <a:gd name="connsiteY12" fmla="*/ 113446 h 145082"/>
                <a:gd name="connsiteX13" fmla="*/ 162151 w 254188"/>
                <a:gd name="connsiteY13" fmla="*/ 127621 h 14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4188" h="145082">
                  <a:moveTo>
                    <a:pt x="162425" y="127893"/>
                  </a:moveTo>
                  <a:cubicBezTo>
                    <a:pt x="174751" y="143976"/>
                    <a:pt x="252814" y="149973"/>
                    <a:pt x="254183" y="140705"/>
                  </a:cubicBezTo>
                  <a:cubicBezTo>
                    <a:pt x="255005" y="135798"/>
                    <a:pt x="155030" y="21039"/>
                    <a:pt x="153934" y="20221"/>
                  </a:cubicBezTo>
                  <a:cubicBezTo>
                    <a:pt x="143800" y="13134"/>
                    <a:pt x="112575" y="-8128"/>
                    <a:pt x="54781" y="3321"/>
                  </a:cubicBezTo>
                  <a:cubicBezTo>
                    <a:pt x="22734" y="13952"/>
                    <a:pt x="0" y="35486"/>
                    <a:pt x="0" y="36304"/>
                  </a:cubicBezTo>
                  <a:cubicBezTo>
                    <a:pt x="4109" y="40120"/>
                    <a:pt x="28760" y="36577"/>
                    <a:pt x="49029" y="25128"/>
                  </a:cubicBezTo>
                  <a:cubicBezTo>
                    <a:pt x="77789" y="8773"/>
                    <a:pt x="97236" y="17768"/>
                    <a:pt x="99153" y="22947"/>
                  </a:cubicBezTo>
                  <a:cubicBezTo>
                    <a:pt x="97510" y="25946"/>
                    <a:pt x="93675" y="29762"/>
                    <a:pt x="84363" y="24583"/>
                  </a:cubicBezTo>
                  <a:cubicBezTo>
                    <a:pt x="84089" y="24583"/>
                    <a:pt x="83541" y="25128"/>
                    <a:pt x="83267" y="25401"/>
                  </a:cubicBezTo>
                  <a:cubicBezTo>
                    <a:pt x="84363" y="39302"/>
                    <a:pt x="107644" y="45027"/>
                    <a:pt x="122983" y="48843"/>
                  </a:cubicBezTo>
                  <a:cubicBezTo>
                    <a:pt x="151195" y="55930"/>
                    <a:pt x="153112" y="61927"/>
                    <a:pt x="158864" y="79645"/>
                  </a:cubicBezTo>
                  <a:cubicBezTo>
                    <a:pt x="161877" y="88641"/>
                    <a:pt x="163795" y="93820"/>
                    <a:pt x="169547" y="101452"/>
                  </a:cubicBezTo>
                  <a:cubicBezTo>
                    <a:pt x="173655" y="106631"/>
                    <a:pt x="176668" y="110448"/>
                    <a:pt x="176942" y="113446"/>
                  </a:cubicBezTo>
                  <a:cubicBezTo>
                    <a:pt x="177764" y="122987"/>
                    <a:pt x="166808" y="122442"/>
                    <a:pt x="162151" y="127621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F215EF2-328F-CFD0-457A-B0D40D8D7BDE}"/>
                </a:ext>
              </a:extLst>
            </p:cNvPr>
            <p:cNvSpPr/>
            <p:nvPr/>
          </p:nvSpPr>
          <p:spPr>
            <a:xfrm>
              <a:off x="470094" y="5989996"/>
              <a:ext cx="253413" cy="107784"/>
            </a:xfrm>
            <a:custGeom>
              <a:avLst/>
              <a:gdLst>
                <a:gd name="connsiteX0" fmla="*/ 58889 w 204361"/>
                <a:gd name="connsiteY0" fmla="*/ 66380 h 86921"/>
                <a:gd name="connsiteX1" fmla="*/ 72037 w 204361"/>
                <a:gd name="connsiteY1" fmla="*/ 86824 h 86921"/>
                <a:gd name="connsiteX2" fmla="*/ 106822 w 204361"/>
                <a:gd name="connsiteY2" fmla="*/ 60383 h 86921"/>
                <a:gd name="connsiteX3" fmla="*/ 116409 w 204361"/>
                <a:gd name="connsiteY3" fmla="*/ 61201 h 86921"/>
                <a:gd name="connsiteX4" fmla="*/ 199950 w 204361"/>
                <a:gd name="connsiteY4" fmla="*/ 68016 h 86921"/>
                <a:gd name="connsiteX5" fmla="*/ 204332 w 204361"/>
                <a:gd name="connsiteY5" fmla="*/ 64744 h 86921"/>
                <a:gd name="connsiteX6" fmla="*/ 199676 w 204361"/>
                <a:gd name="connsiteY6" fmla="*/ 39394 h 86921"/>
                <a:gd name="connsiteX7" fmla="*/ 52316 w 204361"/>
                <a:gd name="connsiteY7" fmla="*/ 141 h 86921"/>
                <a:gd name="connsiteX8" fmla="*/ 48755 w 204361"/>
                <a:gd name="connsiteY8" fmla="*/ 1777 h 86921"/>
                <a:gd name="connsiteX9" fmla="*/ 50946 w 204361"/>
                <a:gd name="connsiteY9" fmla="*/ 5866 h 86921"/>
                <a:gd name="connsiteX10" fmla="*/ 64367 w 204361"/>
                <a:gd name="connsiteY10" fmla="*/ 49480 h 86921"/>
                <a:gd name="connsiteX11" fmla="*/ 33964 w 204361"/>
                <a:gd name="connsiteY11" fmla="*/ 47572 h 86921"/>
                <a:gd name="connsiteX12" fmla="*/ 0 w 204361"/>
                <a:gd name="connsiteY12" fmla="*/ 44300 h 86921"/>
                <a:gd name="connsiteX13" fmla="*/ 1096 w 204361"/>
                <a:gd name="connsiteY13" fmla="*/ 45936 h 86921"/>
                <a:gd name="connsiteX14" fmla="*/ 58889 w 204361"/>
                <a:gd name="connsiteY14" fmla="*/ 66380 h 8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4361" h="86921">
                  <a:moveTo>
                    <a:pt x="58889" y="66380"/>
                  </a:moveTo>
                  <a:cubicBezTo>
                    <a:pt x="66832" y="71014"/>
                    <a:pt x="60533" y="85734"/>
                    <a:pt x="72037" y="86824"/>
                  </a:cubicBezTo>
                  <a:cubicBezTo>
                    <a:pt x="92032" y="88732"/>
                    <a:pt x="89841" y="62019"/>
                    <a:pt x="106822" y="60383"/>
                  </a:cubicBezTo>
                  <a:cubicBezTo>
                    <a:pt x="108740" y="60383"/>
                    <a:pt x="110383" y="60383"/>
                    <a:pt x="116409" y="61201"/>
                  </a:cubicBezTo>
                  <a:cubicBezTo>
                    <a:pt x="147086" y="66380"/>
                    <a:pt x="199676" y="68016"/>
                    <a:pt x="199950" y="68016"/>
                  </a:cubicBezTo>
                  <a:cubicBezTo>
                    <a:pt x="202415" y="67470"/>
                    <a:pt x="204332" y="67198"/>
                    <a:pt x="204332" y="64744"/>
                  </a:cubicBezTo>
                  <a:cubicBezTo>
                    <a:pt x="204880" y="56022"/>
                    <a:pt x="197485" y="48662"/>
                    <a:pt x="199676" y="39394"/>
                  </a:cubicBezTo>
                  <a:cubicBezTo>
                    <a:pt x="206798" y="11045"/>
                    <a:pt x="61628" y="-1494"/>
                    <a:pt x="52316" y="141"/>
                  </a:cubicBezTo>
                  <a:cubicBezTo>
                    <a:pt x="49851" y="687"/>
                    <a:pt x="49577" y="959"/>
                    <a:pt x="48755" y="1777"/>
                  </a:cubicBezTo>
                  <a:cubicBezTo>
                    <a:pt x="48755" y="3222"/>
                    <a:pt x="49486" y="4584"/>
                    <a:pt x="50946" y="5866"/>
                  </a:cubicBezTo>
                  <a:cubicBezTo>
                    <a:pt x="72311" y="25492"/>
                    <a:pt x="65463" y="48662"/>
                    <a:pt x="64367" y="49480"/>
                  </a:cubicBezTo>
                  <a:cubicBezTo>
                    <a:pt x="61628" y="51933"/>
                    <a:pt x="50124" y="50025"/>
                    <a:pt x="33964" y="47572"/>
                  </a:cubicBezTo>
                  <a:cubicBezTo>
                    <a:pt x="4656" y="42938"/>
                    <a:pt x="1643" y="43755"/>
                    <a:pt x="0" y="44300"/>
                  </a:cubicBezTo>
                  <a:cubicBezTo>
                    <a:pt x="274" y="44846"/>
                    <a:pt x="548" y="45663"/>
                    <a:pt x="1096" y="45936"/>
                  </a:cubicBezTo>
                  <a:cubicBezTo>
                    <a:pt x="18899" y="56567"/>
                    <a:pt x="40812" y="56294"/>
                    <a:pt x="58889" y="66380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1FF3550-628A-5D70-F38B-660531869697}"/>
                </a:ext>
              </a:extLst>
            </p:cNvPr>
            <p:cNvSpPr/>
            <p:nvPr/>
          </p:nvSpPr>
          <p:spPr>
            <a:xfrm>
              <a:off x="902259" y="4405228"/>
              <a:ext cx="94253" cy="35878"/>
            </a:xfrm>
            <a:custGeom>
              <a:avLst/>
              <a:gdLst>
                <a:gd name="connsiteX0" fmla="*/ 3181 w 76009"/>
                <a:gd name="connsiteY0" fmla="*/ 265 h 28933"/>
                <a:gd name="connsiteX1" fmla="*/ 25094 w 76009"/>
                <a:gd name="connsiteY1" fmla="*/ 21526 h 28933"/>
                <a:gd name="connsiteX2" fmla="*/ 75766 w 76009"/>
                <a:gd name="connsiteY2" fmla="*/ 19891 h 28933"/>
                <a:gd name="connsiteX3" fmla="*/ 3181 w 76009"/>
                <a:gd name="connsiteY3" fmla="*/ 265 h 2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9" h="28933">
                  <a:moveTo>
                    <a:pt x="3181" y="265"/>
                  </a:moveTo>
                  <a:cubicBezTo>
                    <a:pt x="-9418" y="4899"/>
                    <a:pt x="19068" y="18801"/>
                    <a:pt x="25094" y="21526"/>
                  </a:cubicBezTo>
                  <a:cubicBezTo>
                    <a:pt x="62618" y="38972"/>
                    <a:pt x="75766" y="20164"/>
                    <a:pt x="75766" y="19891"/>
                  </a:cubicBezTo>
                  <a:cubicBezTo>
                    <a:pt x="80422" y="9805"/>
                    <a:pt x="16876" y="-1916"/>
                    <a:pt x="3181" y="265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7524ADC-0FB2-9446-249F-9D270C8C910B}"/>
                </a:ext>
              </a:extLst>
            </p:cNvPr>
            <p:cNvSpPr/>
            <p:nvPr/>
          </p:nvSpPr>
          <p:spPr>
            <a:xfrm>
              <a:off x="1" y="3408782"/>
              <a:ext cx="2108899" cy="3449218"/>
            </a:xfrm>
            <a:custGeom>
              <a:avLst/>
              <a:gdLst>
                <a:gd name="connsiteX0" fmla="*/ 69982 w 2108899"/>
                <a:gd name="connsiteY0" fmla="*/ 2469049 h 3449218"/>
                <a:gd name="connsiteX1" fmla="*/ 113464 w 2108899"/>
                <a:gd name="connsiteY1" fmla="*/ 2491140 h 3449218"/>
                <a:gd name="connsiteX2" fmla="*/ 76103 w 2108899"/>
                <a:gd name="connsiteY2" fmla="*/ 2612488 h 3449218"/>
                <a:gd name="connsiteX3" fmla="*/ 70330 w 2108899"/>
                <a:gd name="connsiteY3" fmla="*/ 2713216 h 3449218"/>
                <a:gd name="connsiteX4" fmla="*/ 259513 w 2108899"/>
                <a:gd name="connsiteY4" fmla="*/ 2716260 h 3449218"/>
                <a:gd name="connsiteX5" fmla="*/ 282610 w 2108899"/>
                <a:gd name="connsiteY5" fmla="*/ 2855522 h 3449218"/>
                <a:gd name="connsiteX6" fmla="*/ 549573 w 2108899"/>
                <a:gd name="connsiteY6" fmla="*/ 2954898 h 3449218"/>
                <a:gd name="connsiteX7" fmla="*/ 1057008 w 2108899"/>
                <a:gd name="connsiteY7" fmla="*/ 2814284 h 3449218"/>
                <a:gd name="connsiteX8" fmla="*/ 1085539 w 2108899"/>
                <a:gd name="connsiteY8" fmla="*/ 2823072 h 3449218"/>
                <a:gd name="connsiteX9" fmla="*/ 1228531 w 2108899"/>
                <a:gd name="connsiteY9" fmla="*/ 2934617 h 3449218"/>
                <a:gd name="connsiteX10" fmla="*/ 1442169 w 2108899"/>
                <a:gd name="connsiteY10" fmla="*/ 2999178 h 3449218"/>
                <a:gd name="connsiteX11" fmla="*/ 1577689 w 2108899"/>
                <a:gd name="connsiteY11" fmla="*/ 3110723 h 3449218"/>
                <a:gd name="connsiteX12" fmla="*/ 1656488 w 2108899"/>
                <a:gd name="connsiteY12" fmla="*/ 3211452 h 3449218"/>
                <a:gd name="connsiteX13" fmla="*/ 1895600 w 2108899"/>
                <a:gd name="connsiteY13" fmla="*/ 3269253 h 3449218"/>
                <a:gd name="connsiteX14" fmla="*/ 2039272 w 2108899"/>
                <a:gd name="connsiteY14" fmla="*/ 3344968 h 3449218"/>
                <a:gd name="connsiteX15" fmla="*/ 2090220 w 2108899"/>
                <a:gd name="connsiteY15" fmla="*/ 3344629 h 3449218"/>
                <a:gd name="connsiteX16" fmla="*/ 2092597 w 2108899"/>
                <a:gd name="connsiteY16" fmla="*/ 3401416 h 3449218"/>
                <a:gd name="connsiteX17" fmla="*/ 2093956 w 2108899"/>
                <a:gd name="connsiteY17" fmla="*/ 3399726 h 3449218"/>
                <a:gd name="connsiteX18" fmla="*/ 2108899 w 2108899"/>
                <a:gd name="connsiteY18" fmla="*/ 3434204 h 3449218"/>
                <a:gd name="connsiteX19" fmla="*/ 2108899 w 2108899"/>
                <a:gd name="connsiteY19" fmla="*/ 3438598 h 3449218"/>
                <a:gd name="connsiteX20" fmla="*/ 2107088 w 2108899"/>
                <a:gd name="connsiteY20" fmla="*/ 3443902 h 3449218"/>
                <a:gd name="connsiteX21" fmla="*/ 2104881 w 2108899"/>
                <a:gd name="connsiteY21" fmla="*/ 3449218 h 3449218"/>
                <a:gd name="connsiteX22" fmla="*/ 542336 w 2108899"/>
                <a:gd name="connsiteY22" fmla="*/ 3449218 h 3449218"/>
                <a:gd name="connsiteX23" fmla="*/ 521722 w 2108899"/>
                <a:gd name="connsiteY23" fmla="*/ 3422374 h 3449218"/>
                <a:gd name="connsiteX24" fmla="*/ 511873 w 2108899"/>
                <a:gd name="connsiteY24" fmla="*/ 3405472 h 3449218"/>
                <a:gd name="connsiteX25" fmla="*/ 535648 w 2108899"/>
                <a:gd name="connsiteY25" fmla="*/ 3207058 h 3449218"/>
                <a:gd name="connsiteX26" fmla="*/ 572670 w 2108899"/>
                <a:gd name="connsiteY26" fmla="*/ 3093146 h 3449218"/>
                <a:gd name="connsiteX27" fmla="*/ 435112 w 2108899"/>
                <a:gd name="connsiteY27" fmla="*/ 2998502 h 3449218"/>
                <a:gd name="connsiteX28" fmla="*/ 49272 w 2108899"/>
                <a:gd name="connsiteY28" fmla="*/ 2793664 h 3449218"/>
                <a:gd name="connsiteX29" fmla="*/ 32288 w 2108899"/>
                <a:gd name="connsiteY29" fmla="*/ 2791637 h 3449218"/>
                <a:gd name="connsiteX30" fmla="*/ 0 w 2108899"/>
                <a:gd name="connsiteY30" fmla="*/ 2780926 h 3449218"/>
                <a:gd name="connsiteX31" fmla="*/ 0 w 2108899"/>
                <a:gd name="connsiteY31" fmla="*/ 2519097 h 3449218"/>
                <a:gd name="connsiteX32" fmla="*/ 3466 w 2108899"/>
                <a:gd name="connsiteY32" fmla="*/ 2509489 h 3449218"/>
                <a:gd name="connsiteX33" fmla="*/ 69982 w 2108899"/>
                <a:gd name="connsiteY33" fmla="*/ 2469049 h 3449218"/>
                <a:gd name="connsiteX34" fmla="*/ 0 w 2108899"/>
                <a:gd name="connsiteY34" fmla="*/ 2158800 h 3449218"/>
                <a:gd name="connsiteX35" fmla="*/ 1041 w 2108899"/>
                <a:gd name="connsiteY35" fmla="*/ 2159547 h 3449218"/>
                <a:gd name="connsiteX36" fmla="*/ 0 w 2108899"/>
                <a:gd name="connsiteY36" fmla="*/ 2160421 h 3449218"/>
                <a:gd name="connsiteX37" fmla="*/ 543460 w 2108899"/>
                <a:gd name="connsiteY37" fmla="*/ 304 h 3449218"/>
                <a:gd name="connsiteX38" fmla="*/ 388920 w 2108899"/>
                <a:gd name="connsiteY38" fmla="*/ 116920 h 3449218"/>
                <a:gd name="connsiteX39" fmla="*/ 396053 w 2108899"/>
                <a:gd name="connsiteY39" fmla="*/ 122329 h 3449218"/>
                <a:gd name="connsiteX40" fmla="*/ 348162 w 2108899"/>
                <a:gd name="connsiteY40" fmla="*/ 208184 h 3449218"/>
                <a:gd name="connsiteX41" fmla="*/ 377372 w 2108899"/>
                <a:gd name="connsiteY41" fmla="*/ 209875 h 3449218"/>
                <a:gd name="connsiteX42" fmla="*/ 351218 w 2108899"/>
                <a:gd name="connsiteY42" fmla="*/ 266323 h 3449218"/>
                <a:gd name="connsiteX43" fmla="*/ 417451 w 2108899"/>
                <a:gd name="connsiteY43" fmla="*/ 203790 h 3449218"/>
                <a:gd name="connsiteX44" fmla="*/ 382127 w 2108899"/>
                <a:gd name="connsiteY44" fmla="*/ 279167 h 3449218"/>
                <a:gd name="connsiteX45" fmla="*/ 498966 w 2108899"/>
                <a:gd name="connsiteY45" fmla="*/ 206494 h 3449218"/>
                <a:gd name="connsiteX46" fmla="*/ 586255 w 2108899"/>
                <a:gd name="connsiteY46" fmla="*/ 179790 h 3449218"/>
                <a:gd name="connsiteX47" fmla="*/ 576746 w 2108899"/>
                <a:gd name="connsiteY47" fmla="*/ 201086 h 3449218"/>
                <a:gd name="connsiteX48" fmla="*/ 544479 w 2108899"/>
                <a:gd name="connsiteY48" fmla="*/ 222043 h 3449218"/>
                <a:gd name="connsiteX49" fmla="*/ 542440 w 2108899"/>
                <a:gd name="connsiteY49" fmla="*/ 264633 h 3449218"/>
                <a:gd name="connsiteX50" fmla="*/ 529874 w 2108899"/>
                <a:gd name="connsiteY50" fmla="*/ 279167 h 3449218"/>
                <a:gd name="connsiteX51" fmla="*/ 432734 w 2108899"/>
                <a:gd name="connsiteY51" fmla="*/ 324462 h 3449218"/>
                <a:gd name="connsiteX52" fmla="*/ 387561 w 2108899"/>
                <a:gd name="connsiteY52" fmla="*/ 336630 h 3449218"/>
                <a:gd name="connsiteX53" fmla="*/ 400467 w 2108899"/>
                <a:gd name="connsiteY53" fmla="*/ 341025 h 3449218"/>
                <a:gd name="connsiteX54" fmla="*/ 265966 w 2108899"/>
                <a:gd name="connsiteY54" fmla="*/ 380572 h 3449218"/>
                <a:gd name="connsiteX55" fmla="*/ 358691 w 2108899"/>
                <a:gd name="connsiteY55" fmla="*/ 392064 h 3449218"/>
                <a:gd name="connsiteX56" fmla="*/ 172904 w 2108899"/>
                <a:gd name="connsiteY56" fmla="*/ 484681 h 3449218"/>
                <a:gd name="connsiteX57" fmla="*/ 211963 w 2108899"/>
                <a:gd name="connsiteY57" fmla="*/ 504286 h 3449218"/>
                <a:gd name="connsiteX58" fmla="*/ 18703 w 2108899"/>
                <a:gd name="connsiteY58" fmla="*/ 712842 h 3449218"/>
                <a:gd name="connsiteX59" fmla="*/ 67272 w 2108899"/>
                <a:gd name="connsiteY59" fmla="*/ 735488 h 3449218"/>
                <a:gd name="connsiteX60" fmla="*/ 83576 w 2108899"/>
                <a:gd name="connsiteY60" fmla="*/ 795993 h 3449218"/>
                <a:gd name="connsiteX61" fmla="*/ 145731 w 2108899"/>
                <a:gd name="connsiteY61" fmla="*/ 776388 h 3449218"/>
                <a:gd name="connsiteX62" fmla="*/ 161016 w 2108899"/>
                <a:gd name="connsiteY62" fmla="*/ 780444 h 3449218"/>
                <a:gd name="connsiteX63" fmla="*/ 228945 w 2108899"/>
                <a:gd name="connsiteY63" fmla="*/ 824724 h 3449218"/>
                <a:gd name="connsiteX64" fmla="*/ 311480 w 2108899"/>
                <a:gd name="connsiteY64" fmla="*/ 834188 h 3449218"/>
                <a:gd name="connsiteX65" fmla="*/ 326764 w 2108899"/>
                <a:gd name="connsiteY65" fmla="*/ 835203 h 3449218"/>
                <a:gd name="connsiteX66" fmla="*/ 327443 w 2108899"/>
                <a:gd name="connsiteY66" fmla="*/ 844329 h 3449218"/>
                <a:gd name="connsiteX67" fmla="*/ 312498 w 2108899"/>
                <a:gd name="connsiteY67" fmla="*/ 856498 h 3449218"/>
                <a:gd name="connsiteX68" fmla="*/ 312498 w 2108899"/>
                <a:gd name="connsiteY68" fmla="*/ 932889 h 3449218"/>
                <a:gd name="connsiteX69" fmla="*/ 391977 w 2108899"/>
                <a:gd name="connsiteY69" fmla="*/ 989338 h 3449218"/>
                <a:gd name="connsiteX70" fmla="*/ 432056 w 2108899"/>
                <a:gd name="connsiteY70" fmla="*/ 827090 h 3449218"/>
                <a:gd name="connsiteX71" fmla="*/ 446659 w 2108899"/>
                <a:gd name="connsiteY71" fmla="*/ 814246 h 3449218"/>
                <a:gd name="connsiteX72" fmla="*/ 479266 w 2108899"/>
                <a:gd name="connsiteY72" fmla="*/ 783825 h 3449218"/>
                <a:gd name="connsiteX73" fmla="*/ 530553 w 2108899"/>
                <a:gd name="connsiteY73" fmla="*/ 678702 h 3449218"/>
                <a:gd name="connsiteX74" fmla="*/ 507117 w 2108899"/>
                <a:gd name="connsiteY74" fmla="*/ 618197 h 3449218"/>
                <a:gd name="connsiteX75" fmla="*/ 537006 w 2108899"/>
                <a:gd name="connsiteY75" fmla="*/ 574593 h 3449218"/>
                <a:gd name="connsiteX76" fmla="*/ 544479 w 2108899"/>
                <a:gd name="connsiteY76" fmla="*/ 469471 h 3449218"/>
                <a:gd name="connsiteX77" fmla="*/ 662337 w 2108899"/>
                <a:gd name="connsiteY77" fmla="*/ 451893 h 3449218"/>
                <a:gd name="connsiteX78" fmla="*/ 681017 w 2108899"/>
                <a:gd name="connsiteY78" fmla="*/ 454259 h 3449218"/>
                <a:gd name="connsiteX79" fmla="*/ 729248 w 2108899"/>
                <a:gd name="connsiteY79" fmla="*/ 478259 h 3449218"/>
                <a:gd name="connsiteX80" fmla="*/ 741135 w 2108899"/>
                <a:gd name="connsiteY80" fmla="*/ 491441 h 3449218"/>
                <a:gd name="connsiteX81" fmla="*/ 793442 w 2108899"/>
                <a:gd name="connsiteY81" fmla="*/ 495159 h 3449218"/>
                <a:gd name="connsiteX82" fmla="*/ 769326 w 2108899"/>
                <a:gd name="connsiteY82" fmla="*/ 578311 h 3449218"/>
                <a:gd name="connsiteX83" fmla="*/ 855597 w 2108899"/>
                <a:gd name="connsiteY83" fmla="*/ 601634 h 3449218"/>
                <a:gd name="connsiteX84" fmla="*/ 880391 w 2108899"/>
                <a:gd name="connsiteY84" fmla="*/ 573917 h 3449218"/>
                <a:gd name="connsiteX85" fmla="*/ 913677 w 2108899"/>
                <a:gd name="connsiteY85" fmla="*/ 561748 h 3449218"/>
                <a:gd name="connsiteX86" fmla="*/ 914355 w 2108899"/>
                <a:gd name="connsiteY86" fmla="*/ 534707 h 3449218"/>
                <a:gd name="connsiteX87" fmla="*/ 1006401 w 2108899"/>
                <a:gd name="connsiteY87" fmla="*/ 587100 h 3449218"/>
                <a:gd name="connsiteX88" fmla="*/ 1019647 w 2108899"/>
                <a:gd name="connsiteY88" fmla="*/ 646253 h 3449218"/>
                <a:gd name="connsiteX89" fmla="*/ 1013194 w 2108899"/>
                <a:gd name="connsiteY89" fmla="*/ 666872 h 3449218"/>
                <a:gd name="connsiteX90" fmla="*/ 1051235 w 2108899"/>
                <a:gd name="connsiteY90" fmla="*/ 689180 h 3449218"/>
                <a:gd name="connsiteX91" fmla="*/ 1053951 w 2108899"/>
                <a:gd name="connsiteY91" fmla="*/ 719264 h 3449218"/>
                <a:gd name="connsiteX92" fmla="*/ 1071613 w 2108899"/>
                <a:gd name="connsiteY92" fmla="*/ 718250 h 3449218"/>
                <a:gd name="connsiteX93" fmla="*/ 1160941 w 2108899"/>
                <a:gd name="connsiteY93" fmla="*/ 745967 h 3449218"/>
                <a:gd name="connsiteX94" fmla="*/ 1152789 w 2108899"/>
                <a:gd name="connsiteY94" fmla="*/ 751713 h 3449218"/>
                <a:gd name="connsiteX95" fmla="*/ 844728 w 2108899"/>
                <a:gd name="connsiteY95" fmla="*/ 779768 h 3449218"/>
                <a:gd name="connsiteX96" fmla="*/ 1152109 w 2108899"/>
                <a:gd name="connsiteY96" fmla="*/ 752051 h 3449218"/>
                <a:gd name="connsiteX97" fmla="*/ 1079425 w 2108899"/>
                <a:gd name="connsiteY97" fmla="*/ 794641 h 3449218"/>
                <a:gd name="connsiteX98" fmla="*/ 1084519 w 2108899"/>
                <a:gd name="connsiteY98" fmla="*/ 806134 h 3449218"/>
                <a:gd name="connsiteX99" fmla="*/ 1165017 w 2108899"/>
                <a:gd name="connsiteY99" fmla="*/ 773008 h 3449218"/>
                <a:gd name="connsiteX100" fmla="*/ 1177244 w 2108899"/>
                <a:gd name="connsiteY100" fmla="*/ 773008 h 3449218"/>
                <a:gd name="connsiteX101" fmla="*/ 1219360 w 2108899"/>
                <a:gd name="connsiteY101" fmla="*/ 781796 h 3449218"/>
                <a:gd name="connsiteX102" fmla="*/ 1227172 w 2108899"/>
                <a:gd name="connsiteY102" fmla="*/ 793966 h 3449218"/>
                <a:gd name="connsiteX103" fmla="*/ 1223096 w 2108899"/>
                <a:gd name="connsiteY103" fmla="*/ 846019 h 3449218"/>
                <a:gd name="connsiteX104" fmla="*/ 981606 w 2108899"/>
                <a:gd name="connsiteY104" fmla="*/ 954522 h 3449218"/>
                <a:gd name="connsiteX105" fmla="*/ 642637 w 2108899"/>
                <a:gd name="connsiteY105" fmla="*/ 1179303 h 3449218"/>
                <a:gd name="connsiteX106" fmla="*/ 903148 w 2108899"/>
                <a:gd name="connsiteY106" fmla="*/ 1045111 h 3449218"/>
                <a:gd name="connsiteX107" fmla="*/ 837256 w 2108899"/>
                <a:gd name="connsiteY107" fmla="*/ 1095137 h 3449218"/>
                <a:gd name="connsiteX108" fmla="*/ 871221 w 2108899"/>
                <a:gd name="connsiteY108" fmla="*/ 1117108 h 3449218"/>
                <a:gd name="connsiteX109" fmla="*/ 908922 w 2108899"/>
                <a:gd name="connsiteY109" fmla="*/ 1169839 h 3449218"/>
                <a:gd name="connsiteX110" fmla="*/ 910959 w 2108899"/>
                <a:gd name="connsiteY110" fmla="*/ 1133671 h 3449218"/>
                <a:gd name="connsiteX111" fmla="*/ 911638 w 2108899"/>
                <a:gd name="connsiteY111" fmla="*/ 1133332 h 3449218"/>
                <a:gd name="connsiteX112" fmla="*/ 912318 w 2108899"/>
                <a:gd name="connsiteY112" fmla="*/ 1138064 h 3449218"/>
                <a:gd name="connsiteX113" fmla="*/ 925904 w 2108899"/>
                <a:gd name="connsiteY113" fmla="*/ 1161725 h 3449218"/>
                <a:gd name="connsiteX114" fmla="*/ 970059 w 2108899"/>
                <a:gd name="connsiteY114" fmla="*/ 1165783 h 3449218"/>
                <a:gd name="connsiteX115" fmla="*/ 975492 w 2108899"/>
                <a:gd name="connsiteY115" fmla="*/ 1165783 h 3449218"/>
                <a:gd name="connsiteX116" fmla="*/ 975492 w 2108899"/>
                <a:gd name="connsiteY116" fmla="*/ 1166120 h 3449218"/>
                <a:gd name="connsiteX117" fmla="*/ 975492 w 2108899"/>
                <a:gd name="connsiteY117" fmla="*/ 1166796 h 3449218"/>
                <a:gd name="connsiteX118" fmla="*/ 950698 w 2108899"/>
                <a:gd name="connsiteY118" fmla="*/ 1184710 h 3449218"/>
                <a:gd name="connsiteX119" fmla="*/ 1002325 w 2108899"/>
                <a:gd name="connsiteY119" fmla="*/ 1199246 h 3449218"/>
                <a:gd name="connsiteX120" fmla="*/ 1046139 w 2108899"/>
                <a:gd name="connsiteY120" fmla="*/ 1124544 h 3449218"/>
                <a:gd name="connsiteX121" fmla="*/ 823330 w 2108899"/>
                <a:gd name="connsiteY121" fmla="*/ 1322960 h 3449218"/>
                <a:gd name="connsiteX122" fmla="*/ 917753 w 2108899"/>
                <a:gd name="connsiteY122" fmla="*/ 1237780 h 3449218"/>
                <a:gd name="connsiteX123" fmla="*/ 917753 w 2108899"/>
                <a:gd name="connsiteY123" fmla="*/ 1223921 h 3449218"/>
                <a:gd name="connsiteX124" fmla="*/ 888883 w 2108899"/>
                <a:gd name="connsiteY124" fmla="*/ 1218175 h 3449218"/>
                <a:gd name="connsiteX125" fmla="*/ 894316 w 2108899"/>
                <a:gd name="connsiteY125" fmla="*/ 1207020 h 3449218"/>
                <a:gd name="connsiteX126" fmla="*/ 723813 w 2108899"/>
                <a:gd name="connsiteY126" fmla="*/ 1299299 h 3449218"/>
                <a:gd name="connsiteX127" fmla="*/ 657922 w 2108899"/>
                <a:gd name="connsiteY127" fmla="*/ 1449377 h 3449218"/>
                <a:gd name="connsiteX128" fmla="*/ 535987 w 2108899"/>
                <a:gd name="connsiteY128" fmla="*/ 1510558 h 3449218"/>
                <a:gd name="connsiteX129" fmla="*/ 497947 w 2108899"/>
                <a:gd name="connsiteY129" fmla="*/ 1604188 h 3449218"/>
                <a:gd name="connsiteX130" fmla="*/ 475530 w 2108899"/>
                <a:gd name="connsiteY130" fmla="*/ 1564641 h 3449218"/>
                <a:gd name="connsiteX131" fmla="*/ 458548 w 2108899"/>
                <a:gd name="connsiteY131" fmla="*/ 1696128 h 3449218"/>
                <a:gd name="connsiteX132" fmla="*/ 457188 w 2108899"/>
                <a:gd name="connsiteY132" fmla="*/ 1581878 h 3449218"/>
                <a:gd name="connsiteX133" fmla="*/ 437829 w 2108899"/>
                <a:gd name="connsiteY133" fmla="*/ 1772520 h 3449218"/>
                <a:gd name="connsiteX134" fmla="*/ 450056 w 2108899"/>
                <a:gd name="connsiteY134" fmla="*/ 1776913 h 3449218"/>
                <a:gd name="connsiteX135" fmla="*/ 448358 w 2108899"/>
                <a:gd name="connsiteY135" fmla="*/ 1791786 h 3449218"/>
                <a:gd name="connsiteX136" fmla="*/ 436130 w 2108899"/>
                <a:gd name="connsiteY136" fmla="*/ 1795505 h 3449218"/>
                <a:gd name="connsiteX137" fmla="*/ 434772 w 2108899"/>
                <a:gd name="connsiteY137" fmla="*/ 1808011 h 3449218"/>
                <a:gd name="connsiteX138" fmla="*/ 443263 w 2108899"/>
                <a:gd name="connsiteY138" fmla="*/ 1817815 h 3449218"/>
                <a:gd name="connsiteX139" fmla="*/ 444622 w 2108899"/>
                <a:gd name="connsiteY139" fmla="*/ 1817815 h 3449218"/>
                <a:gd name="connsiteX140" fmla="*/ 264269 w 2108899"/>
                <a:gd name="connsiteY140" fmla="*/ 2012511 h 3449218"/>
                <a:gd name="connsiteX141" fmla="*/ 305026 w 2108899"/>
                <a:gd name="connsiteY141" fmla="*/ 2301514 h 3449218"/>
                <a:gd name="connsiteX142" fmla="*/ 191584 w 2108899"/>
                <a:gd name="connsiteY142" fmla="*/ 2092959 h 3449218"/>
                <a:gd name="connsiteX143" fmla="*/ 15099 w 2108899"/>
                <a:gd name="connsiteY143" fmla="*/ 2112875 h 3449218"/>
                <a:gd name="connsiteX144" fmla="*/ 0 w 2108899"/>
                <a:gd name="connsiteY144" fmla="*/ 2115767 h 3449218"/>
                <a:gd name="connsiteX145" fmla="*/ 0 w 2108899"/>
                <a:gd name="connsiteY145" fmla="*/ 342747 h 3449218"/>
                <a:gd name="connsiteX146" fmla="*/ 36024 w 2108899"/>
                <a:gd name="connsiteY146" fmla="*/ 328180 h 3449218"/>
                <a:gd name="connsiteX147" fmla="*/ 44856 w 2108899"/>
                <a:gd name="connsiteY147" fmla="*/ 350489 h 3449218"/>
                <a:gd name="connsiteX148" fmla="*/ 138938 w 2108899"/>
                <a:gd name="connsiteY148" fmla="*/ 338996 h 3449218"/>
                <a:gd name="connsiteX149" fmla="*/ 214680 w 2108899"/>
                <a:gd name="connsiteY149" fmla="*/ 298097 h 3449218"/>
                <a:gd name="connsiteX150" fmla="*/ 200075 w 2108899"/>
                <a:gd name="connsiteY150" fmla="*/ 348460 h 3449218"/>
                <a:gd name="connsiteX151" fmla="*/ 287024 w 2108899"/>
                <a:gd name="connsiteY151" fmla="*/ 257873 h 3449218"/>
                <a:gd name="connsiteX152" fmla="*/ 280572 w 2108899"/>
                <a:gd name="connsiteY152" fmla="*/ 256521 h 3449218"/>
                <a:gd name="connsiteX153" fmla="*/ 280572 w 2108899"/>
                <a:gd name="connsiteY153" fmla="*/ 251112 h 3449218"/>
                <a:gd name="connsiteX154" fmla="*/ 317254 w 2108899"/>
                <a:gd name="connsiteY154" fmla="*/ 228127 h 3449218"/>
                <a:gd name="connsiteX155" fmla="*/ 315555 w 2108899"/>
                <a:gd name="connsiteY155" fmla="*/ 221367 h 3449218"/>
                <a:gd name="connsiteX156" fmla="*/ 283288 w 2108899"/>
                <a:gd name="connsiteY156" fmla="*/ 224409 h 3449218"/>
                <a:gd name="connsiteX157" fmla="*/ 279892 w 2108899"/>
                <a:gd name="connsiteY157" fmla="*/ 217311 h 3449218"/>
                <a:gd name="connsiteX158" fmla="*/ 520364 w 2108899"/>
                <a:gd name="connsiteY158" fmla="*/ 1657 h 3449218"/>
                <a:gd name="connsiteX159" fmla="*/ 543460 w 2108899"/>
                <a:gd name="connsiteY159" fmla="*/ 304 h 344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108899" h="3449218">
                  <a:moveTo>
                    <a:pt x="69982" y="2469049"/>
                  </a:moveTo>
                  <a:cubicBezTo>
                    <a:pt x="91414" y="2472919"/>
                    <a:pt x="109007" y="2487211"/>
                    <a:pt x="113464" y="2491140"/>
                  </a:cubicBezTo>
                  <a:cubicBezTo>
                    <a:pt x="106671" y="2529674"/>
                    <a:pt x="94216" y="2570135"/>
                    <a:pt x="76103" y="2612488"/>
                  </a:cubicBezTo>
                  <a:cubicBezTo>
                    <a:pt x="86066" y="2633885"/>
                    <a:pt x="84142" y="2667483"/>
                    <a:pt x="70330" y="2713216"/>
                  </a:cubicBezTo>
                  <a:cubicBezTo>
                    <a:pt x="133165" y="2717611"/>
                    <a:pt x="197018" y="2684824"/>
                    <a:pt x="259513" y="2716260"/>
                  </a:cubicBezTo>
                  <a:cubicBezTo>
                    <a:pt x="259853" y="2716597"/>
                    <a:pt x="294157" y="2775411"/>
                    <a:pt x="282610" y="2855522"/>
                  </a:cubicBezTo>
                  <a:cubicBezTo>
                    <a:pt x="263589" y="2988024"/>
                    <a:pt x="469416" y="2898112"/>
                    <a:pt x="549573" y="2954898"/>
                  </a:cubicBezTo>
                  <a:cubicBezTo>
                    <a:pt x="573689" y="2741948"/>
                    <a:pt x="786987" y="2773721"/>
                    <a:pt x="1057008" y="2814284"/>
                  </a:cubicBezTo>
                  <a:cubicBezTo>
                    <a:pt x="1065839" y="2815635"/>
                    <a:pt x="1077387" y="2819354"/>
                    <a:pt x="1085539" y="2823072"/>
                  </a:cubicBezTo>
                  <a:cubicBezTo>
                    <a:pt x="1141580" y="2849776"/>
                    <a:pt x="1176564" y="2903181"/>
                    <a:pt x="1228531" y="2934617"/>
                  </a:cubicBezTo>
                  <a:cubicBezTo>
                    <a:pt x="1294083" y="2974502"/>
                    <a:pt x="1375938" y="2961658"/>
                    <a:pt x="1442169" y="2999178"/>
                  </a:cubicBezTo>
                  <a:cubicBezTo>
                    <a:pt x="1492777" y="3028248"/>
                    <a:pt x="1529120" y="3079288"/>
                    <a:pt x="1577689" y="3110723"/>
                  </a:cubicBezTo>
                  <a:cubicBezTo>
                    <a:pt x="1606220" y="3141483"/>
                    <a:pt x="1610296" y="3194551"/>
                    <a:pt x="1656488" y="3211452"/>
                  </a:cubicBezTo>
                  <a:cubicBezTo>
                    <a:pt x="1735966" y="3231395"/>
                    <a:pt x="1817142" y="3245254"/>
                    <a:pt x="1895600" y="3269253"/>
                  </a:cubicBezTo>
                  <a:cubicBezTo>
                    <a:pt x="1948246" y="3285478"/>
                    <a:pt x="1984248" y="3333138"/>
                    <a:pt x="2039272" y="3344968"/>
                  </a:cubicBezTo>
                  <a:cubicBezTo>
                    <a:pt x="2056254" y="3348685"/>
                    <a:pt x="2073236" y="3335841"/>
                    <a:pt x="2090220" y="3344629"/>
                  </a:cubicBezTo>
                  <a:cubicBezTo>
                    <a:pt x="2114334" y="3356799"/>
                    <a:pt x="2088861" y="3382487"/>
                    <a:pt x="2092597" y="3401416"/>
                  </a:cubicBezTo>
                  <a:lnTo>
                    <a:pt x="2093956" y="3399726"/>
                  </a:lnTo>
                  <a:cubicBezTo>
                    <a:pt x="2096333" y="3412570"/>
                    <a:pt x="2106522" y="3421697"/>
                    <a:pt x="2108899" y="3434204"/>
                  </a:cubicBezTo>
                  <a:cubicBezTo>
                    <a:pt x="2108899" y="3435555"/>
                    <a:pt x="2108899" y="3437246"/>
                    <a:pt x="2108899" y="3438598"/>
                  </a:cubicBezTo>
                  <a:cubicBezTo>
                    <a:pt x="2108899" y="3438725"/>
                    <a:pt x="2108316" y="3440616"/>
                    <a:pt x="2107088" y="3443902"/>
                  </a:cubicBezTo>
                  <a:lnTo>
                    <a:pt x="2104881" y="3449218"/>
                  </a:lnTo>
                  <a:lnTo>
                    <a:pt x="542336" y="3449218"/>
                  </a:lnTo>
                  <a:lnTo>
                    <a:pt x="521722" y="3422374"/>
                  </a:lnTo>
                  <a:cubicBezTo>
                    <a:pt x="518326" y="3417304"/>
                    <a:pt x="514589" y="3410543"/>
                    <a:pt x="511873" y="3405472"/>
                  </a:cubicBezTo>
                  <a:cubicBezTo>
                    <a:pt x="494551" y="3374375"/>
                    <a:pt x="535648" y="3207058"/>
                    <a:pt x="535648" y="3207058"/>
                  </a:cubicBezTo>
                  <a:cubicBezTo>
                    <a:pt x="563727" y="3145775"/>
                    <a:pt x="576066" y="3107782"/>
                    <a:pt x="572670" y="3093146"/>
                  </a:cubicBezTo>
                  <a:cubicBezTo>
                    <a:pt x="556027" y="3023177"/>
                    <a:pt x="509835" y="2874112"/>
                    <a:pt x="435112" y="2998502"/>
                  </a:cubicBezTo>
                  <a:cubicBezTo>
                    <a:pt x="266646" y="3004248"/>
                    <a:pt x="203132" y="2814959"/>
                    <a:pt x="49272" y="2793664"/>
                  </a:cubicBezTo>
                  <a:cubicBezTo>
                    <a:pt x="44516" y="2792989"/>
                    <a:pt x="37384" y="2792313"/>
                    <a:pt x="32288" y="2791637"/>
                  </a:cubicBezTo>
                  <a:lnTo>
                    <a:pt x="0" y="2780926"/>
                  </a:lnTo>
                  <a:lnTo>
                    <a:pt x="0" y="2519097"/>
                  </a:lnTo>
                  <a:lnTo>
                    <a:pt x="3466" y="2509489"/>
                  </a:lnTo>
                  <a:cubicBezTo>
                    <a:pt x="23280" y="2471731"/>
                    <a:pt x="48551" y="2465180"/>
                    <a:pt x="69982" y="2469049"/>
                  </a:cubicBezTo>
                  <a:close/>
                  <a:moveTo>
                    <a:pt x="0" y="2158800"/>
                  </a:moveTo>
                  <a:lnTo>
                    <a:pt x="1041" y="2159547"/>
                  </a:lnTo>
                  <a:lnTo>
                    <a:pt x="0" y="2160421"/>
                  </a:lnTo>
                  <a:close/>
                  <a:moveTo>
                    <a:pt x="543460" y="304"/>
                  </a:moveTo>
                  <a:cubicBezTo>
                    <a:pt x="458548" y="50105"/>
                    <a:pt x="407033" y="88976"/>
                    <a:pt x="388920" y="116920"/>
                  </a:cubicBezTo>
                  <a:cubicBezTo>
                    <a:pt x="390958" y="118610"/>
                    <a:pt x="394014" y="120639"/>
                    <a:pt x="396053" y="122329"/>
                  </a:cubicBezTo>
                  <a:cubicBezTo>
                    <a:pt x="396053" y="128639"/>
                    <a:pt x="380089" y="157255"/>
                    <a:pt x="348162" y="208184"/>
                  </a:cubicBezTo>
                  <a:cubicBezTo>
                    <a:pt x="367634" y="209309"/>
                    <a:pt x="377372" y="209875"/>
                    <a:pt x="377372" y="209875"/>
                  </a:cubicBezTo>
                  <a:cubicBezTo>
                    <a:pt x="377032" y="210212"/>
                    <a:pt x="345784" y="250775"/>
                    <a:pt x="351218" y="266323"/>
                  </a:cubicBezTo>
                  <a:cubicBezTo>
                    <a:pt x="373975" y="246380"/>
                    <a:pt x="386542" y="215282"/>
                    <a:pt x="417451" y="203790"/>
                  </a:cubicBezTo>
                  <a:cubicBezTo>
                    <a:pt x="444622" y="232183"/>
                    <a:pt x="386202" y="250436"/>
                    <a:pt x="382127" y="279167"/>
                  </a:cubicBezTo>
                  <a:cubicBezTo>
                    <a:pt x="430357" y="322096"/>
                    <a:pt x="459227" y="229141"/>
                    <a:pt x="498966" y="206494"/>
                  </a:cubicBezTo>
                  <a:cubicBezTo>
                    <a:pt x="520704" y="113539"/>
                    <a:pt x="585576" y="179115"/>
                    <a:pt x="586255" y="179790"/>
                  </a:cubicBezTo>
                  <a:cubicBezTo>
                    <a:pt x="582519" y="186551"/>
                    <a:pt x="581840" y="194663"/>
                    <a:pt x="576746" y="201086"/>
                  </a:cubicBezTo>
                  <a:cubicBezTo>
                    <a:pt x="567574" y="210551"/>
                    <a:pt x="551272" y="209198"/>
                    <a:pt x="544479" y="222043"/>
                  </a:cubicBezTo>
                  <a:cubicBezTo>
                    <a:pt x="537006" y="235902"/>
                    <a:pt x="550592" y="250775"/>
                    <a:pt x="542440" y="264633"/>
                  </a:cubicBezTo>
                  <a:cubicBezTo>
                    <a:pt x="539384" y="269365"/>
                    <a:pt x="534290" y="275450"/>
                    <a:pt x="529874" y="279167"/>
                  </a:cubicBezTo>
                  <a:cubicBezTo>
                    <a:pt x="516288" y="290887"/>
                    <a:pt x="483910" y="305982"/>
                    <a:pt x="432734" y="324462"/>
                  </a:cubicBezTo>
                  <a:cubicBezTo>
                    <a:pt x="409638" y="309926"/>
                    <a:pt x="387561" y="336630"/>
                    <a:pt x="387561" y="336630"/>
                  </a:cubicBezTo>
                  <a:cubicBezTo>
                    <a:pt x="391637" y="336630"/>
                    <a:pt x="397071" y="338658"/>
                    <a:pt x="400467" y="341025"/>
                  </a:cubicBezTo>
                  <a:cubicBezTo>
                    <a:pt x="366843" y="392403"/>
                    <a:pt x="310121" y="364686"/>
                    <a:pt x="265966" y="380572"/>
                  </a:cubicBezTo>
                  <a:cubicBezTo>
                    <a:pt x="303328" y="401530"/>
                    <a:pt x="312838" y="400177"/>
                    <a:pt x="358691" y="392064"/>
                  </a:cubicBezTo>
                  <a:cubicBezTo>
                    <a:pt x="313857" y="439836"/>
                    <a:pt x="251929" y="470711"/>
                    <a:pt x="172904" y="484681"/>
                  </a:cubicBezTo>
                  <a:cubicBezTo>
                    <a:pt x="184451" y="493807"/>
                    <a:pt x="205170" y="485695"/>
                    <a:pt x="211963" y="504286"/>
                  </a:cubicBezTo>
                  <a:cubicBezTo>
                    <a:pt x="151166" y="549242"/>
                    <a:pt x="8513" y="654703"/>
                    <a:pt x="18703" y="712842"/>
                  </a:cubicBezTo>
                  <a:cubicBezTo>
                    <a:pt x="49044" y="715320"/>
                    <a:pt x="65235" y="722870"/>
                    <a:pt x="67272" y="735488"/>
                  </a:cubicBezTo>
                  <a:cubicBezTo>
                    <a:pt x="73386" y="771994"/>
                    <a:pt x="78820" y="792164"/>
                    <a:pt x="83576" y="795993"/>
                  </a:cubicBezTo>
                  <a:cubicBezTo>
                    <a:pt x="104634" y="789908"/>
                    <a:pt x="121616" y="772332"/>
                    <a:pt x="145731" y="776388"/>
                  </a:cubicBezTo>
                  <a:cubicBezTo>
                    <a:pt x="150147" y="777403"/>
                    <a:pt x="156600" y="778754"/>
                    <a:pt x="161016" y="780444"/>
                  </a:cubicBezTo>
                  <a:cubicBezTo>
                    <a:pt x="187508" y="789571"/>
                    <a:pt x="201434" y="817288"/>
                    <a:pt x="228945" y="824724"/>
                  </a:cubicBezTo>
                  <a:cubicBezTo>
                    <a:pt x="256117" y="831822"/>
                    <a:pt x="286346" y="810190"/>
                    <a:pt x="311480" y="834188"/>
                  </a:cubicBezTo>
                  <a:cubicBezTo>
                    <a:pt x="315895" y="834188"/>
                    <a:pt x="322348" y="834527"/>
                    <a:pt x="326764" y="835203"/>
                  </a:cubicBezTo>
                  <a:cubicBezTo>
                    <a:pt x="327443" y="837569"/>
                    <a:pt x="326764" y="841963"/>
                    <a:pt x="327443" y="844329"/>
                  </a:cubicBezTo>
                  <a:cubicBezTo>
                    <a:pt x="323367" y="847371"/>
                    <a:pt x="316574" y="853456"/>
                    <a:pt x="312498" y="856498"/>
                  </a:cubicBezTo>
                  <a:cubicBezTo>
                    <a:pt x="320650" y="875765"/>
                    <a:pt x="326764" y="890975"/>
                    <a:pt x="312498" y="932889"/>
                  </a:cubicBezTo>
                  <a:cubicBezTo>
                    <a:pt x="338991" y="951818"/>
                    <a:pt x="372956" y="960268"/>
                    <a:pt x="391977" y="989338"/>
                  </a:cubicBezTo>
                  <a:cubicBezTo>
                    <a:pt x="453114" y="947087"/>
                    <a:pt x="418129" y="880497"/>
                    <a:pt x="432056" y="827090"/>
                  </a:cubicBezTo>
                  <a:cubicBezTo>
                    <a:pt x="442584" y="818640"/>
                    <a:pt x="443942" y="817627"/>
                    <a:pt x="446659" y="814246"/>
                  </a:cubicBezTo>
                  <a:cubicBezTo>
                    <a:pt x="441226" y="794979"/>
                    <a:pt x="467719" y="786529"/>
                    <a:pt x="479266" y="783825"/>
                  </a:cubicBezTo>
                  <a:cubicBezTo>
                    <a:pt x="532251" y="771656"/>
                    <a:pt x="530553" y="679716"/>
                    <a:pt x="530553" y="678702"/>
                  </a:cubicBezTo>
                  <a:cubicBezTo>
                    <a:pt x="529874" y="655716"/>
                    <a:pt x="505759" y="641858"/>
                    <a:pt x="507117" y="618197"/>
                  </a:cubicBezTo>
                  <a:cubicBezTo>
                    <a:pt x="508476" y="597916"/>
                    <a:pt x="531232" y="592170"/>
                    <a:pt x="537006" y="574593"/>
                  </a:cubicBezTo>
                  <a:cubicBezTo>
                    <a:pt x="507117" y="537412"/>
                    <a:pt x="551272" y="505300"/>
                    <a:pt x="544479" y="469471"/>
                  </a:cubicBezTo>
                  <a:cubicBezTo>
                    <a:pt x="582179" y="453583"/>
                    <a:pt x="623616" y="462371"/>
                    <a:pt x="662337" y="451893"/>
                  </a:cubicBezTo>
                  <a:cubicBezTo>
                    <a:pt x="669469" y="451217"/>
                    <a:pt x="671507" y="451217"/>
                    <a:pt x="681017" y="454259"/>
                  </a:cubicBezTo>
                  <a:cubicBezTo>
                    <a:pt x="723133" y="468118"/>
                    <a:pt x="727549" y="475217"/>
                    <a:pt x="729248" y="478259"/>
                  </a:cubicBezTo>
                  <a:cubicBezTo>
                    <a:pt x="734682" y="487385"/>
                    <a:pt x="737060" y="490090"/>
                    <a:pt x="741135" y="491441"/>
                  </a:cubicBezTo>
                  <a:cubicBezTo>
                    <a:pt x="758117" y="497863"/>
                    <a:pt x="776458" y="489413"/>
                    <a:pt x="793442" y="495159"/>
                  </a:cubicBezTo>
                  <a:cubicBezTo>
                    <a:pt x="775780" y="509356"/>
                    <a:pt x="764231" y="569185"/>
                    <a:pt x="769326" y="578311"/>
                  </a:cubicBezTo>
                  <a:cubicBezTo>
                    <a:pt x="798536" y="584734"/>
                    <a:pt x="821972" y="611775"/>
                    <a:pt x="855597" y="601634"/>
                  </a:cubicBezTo>
                  <a:cubicBezTo>
                    <a:pt x="859221" y="600732"/>
                    <a:pt x="867485" y="591494"/>
                    <a:pt x="880391" y="573917"/>
                  </a:cubicBezTo>
                  <a:cubicBezTo>
                    <a:pt x="888543" y="562424"/>
                    <a:pt x="904846" y="571889"/>
                    <a:pt x="913677" y="561748"/>
                  </a:cubicBezTo>
                  <a:cubicBezTo>
                    <a:pt x="921489" y="552960"/>
                    <a:pt x="909601" y="543834"/>
                    <a:pt x="914355" y="534707"/>
                  </a:cubicBezTo>
                  <a:cubicBezTo>
                    <a:pt x="934507" y="496400"/>
                    <a:pt x="965191" y="513862"/>
                    <a:pt x="1006401" y="587100"/>
                  </a:cubicBezTo>
                  <a:cubicBezTo>
                    <a:pt x="1022704" y="616169"/>
                    <a:pt x="1027120" y="635886"/>
                    <a:pt x="1019647" y="646253"/>
                  </a:cubicBezTo>
                  <a:cubicBezTo>
                    <a:pt x="1011835" y="656731"/>
                    <a:pt x="1009118" y="661463"/>
                    <a:pt x="1013194" y="666872"/>
                  </a:cubicBezTo>
                  <a:cubicBezTo>
                    <a:pt x="1022704" y="679716"/>
                    <a:pt x="1041723" y="676335"/>
                    <a:pt x="1051235" y="689180"/>
                  </a:cubicBezTo>
                  <a:cubicBezTo>
                    <a:pt x="1058367" y="698645"/>
                    <a:pt x="1050555" y="709461"/>
                    <a:pt x="1053951" y="719264"/>
                  </a:cubicBezTo>
                  <a:cubicBezTo>
                    <a:pt x="1058027" y="720616"/>
                    <a:pt x="1063914" y="720277"/>
                    <a:pt x="1071613" y="718250"/>
                  </a:cubicBezTo>
                  <a:cubicBezTo>
                    <a:pt x="1122561" y="705067"/>
                    <a:pt x="1163318" y="739883"/>
                    <a:pt x="1160941" y="745967"/>
                  </a:cubicBezTo>
                  <a:cubicBezTo>
                    <a:pt x="1159242" y="748671"/>
                    <a:pt x="1155506" y="750361"/>
                    <a:pt x="1152789" y="751713"/>
                  </a:cubicBezTo>
                  <a:cubicBezTo>
                    <a:pt x="1030516" y="761515"/>
                    <a:pt x="944245" y="769290"/>
                    <a:pt x="844728" y="779768"/>
                  </a:cubicBezTo>
                  <a:cubicBezTo>
                    <a:pt x="953075" y="768952"/>
                    <a:pt x="1051235" y="760501"/>
                    <a:pt x="1152109" y="752051"/>
                  </a:cubicBezTo>
                  <a:cubicBezTo>
                    <a:pt x="1100144" y="772332"/>
                    <a:pt x="1093351" y="774698"/>
                    <a:pt x="1079425" y="794641"/>
                  </a:cubicBezTo>
                  <a:cubicBezTo>
                    <a:pt x="1080783" y="798022"/>
                    <a:pt x="1082822" y="802754"/>
                    <a:pt x="1084519" y="806134"/>
                  </a:cubicBezTo>
                  <a:cubicBezTo>
                    <a:pt x="1130711" y="776388"/>
                    <a:pt x="1156525" y="773684"/>
                    <a:pt x="1165017" y="773008"/>
                  </a:cubicBezTo>
                  <a:cubicBezTo>
                    <a:pt x="1165017" y="773008"/>
                    <a:pt x="1165357" y="773008"/>
                    <a:pt x="1177244" y="773008"/>
                  </a:cubicBezTo>
                  <a:cubicBezTo>
                    <a:pt x="1191169" y="775712"/>
                    <a:pt x="1205434" y="778754"/>
                    <a:pt x="1219360" y="781796"/>
                  </a:cubicBezTo>
                  <a:cubicBezTo>
                    <a:pt x="1221738" y="785515"/>
                    <a:pt x="1224795" y="790247"/>
                    <a:pt x="1227172" y="793966"/>
                  </a:cubicBezTo>
                  <a:cubicBezTo>
                    <a:pt x="1218569" y="814695"/>
                    <a:pt x="1217211" y="832049"/>
                    <a:pt x="1223096" y="846019"/>
                  </a:cubicBezTo>
                  <a:cubicBezTo>
                    <a:pt x="1196264" y="894356"/>
                    <a:pt x="1020665" y="981226"/>
                    <a:pt x="981606" y="954522"/>
                  </a:cubicBezTo>
                  <a:cubicBezTo>
                    <a:pt x="867032" y="989001"/>
                    <a:pt x="754042" y="1063928"/>
                    <a:pt x="642637" y="1179303"/>
                  </a:cubicBezTo>
                  <a:cubicBezTo>
                    <a:pt x="804537" y="1078347"/>
                    <a:pt x="891371" y="1033618"/>
                    <a:pt x="903148" y="1045111"/>
                  </a:cubicBezTo>
                  <a:cubicBezTo>
                    <a:pt x="896015" y="1079250"/>
                    <a:pt x="871221" y="1086010"/>
                    <a:pt x="837256" y="1095137"/>
                  </a:cubicBezTo>
                  <a:cubicBezTo>
                    <a:pt x="847105" y="1106967"/>
                    <a:pt x="848464" y="1108657"/>
                    <a:pt x="871221" y="1117108"/>
                  </a:cubicBezTo>
                  <a:cubicBezTo>
                    <a:pt x="880731" y="1146176"/>
                    <a:pt x="884807" y="1158346"/>
                    <a:pt x="908922" y="1169839"/>
                  </a:cubicBezTo>
                  <a:cubicBezTo>
                    <a:pt x="901789" y="1155303"/>
                    <a:pt x="909601" y="1135698"/>
                    <a:pt x="910959" y="1133671"/>
                  </a:cubicBezTo>
                  <a:cubicBezTo>
                    <a:pt x="911299" y="1133671"/>
                    <a:pt x="911638" y="1133332"/>
                    <a:pt x="911638" y="1133332"/>
                  </a:cubicBezTo>
                  <a:cubicBezTo>
                    <a:pt x="912318" y="1133671"/>
                    <a:pt x="912658" y="1134008"/>
                    <a:pt x="912318" y="1138064"/>
                  </a:cubicBezTo>
                  <a:cubicBezTo>
                    <a:pt x="911638" y="1148205"/>
                    <a:pt x="913337" y="1155642"/>
                    <a:pt x="925904" y="1161725"/>
                  </a:cubicBezTo>
                  <a:cubicBezTo>
                    <a:pt x="930659" y="1164092"/>
                    <a:pt x="944925" y="1169500"/>
                    <a:pt x="970059" y="1165783"/>
                  </a:cubicBezTo>
                  <a:cubicBezTo>
                    <a:pt x="973795" y="1165783"/>
                    <a:pt x="974474" y="1165783"/>
                    <a:pt x="975492" y="1165783"/>
                  </a:cubicBezTo>
                  <a:cubicBezTo>
                    <a:pt x="975492" y="1166120"/>
                    <a:pt x="975492" y="1166120"/>
                    <a:pt x="975492" y="1166120"/>
                  </a:cubicBezTo>
                  <a:cubicBezTo>
                    <a:pt x="975492" y="1166120"/>
                    <a:pt x="975492" y="1166796"/>
                    <a:pt x="975492" y="1166796"/>
                  </a:cubicBezTo>
                  <a:cubicBezTo>
                    <a:pt x="975153" y="1166796"/>
                    <a:pt x="964624" y="1181669"/>
                    <a:pt x="950698" y="1184710"/>
                  </a:cubicBezTo>
                  <a:cubicBezTo>
                    <a:pt x="964624" y="1188766"/>
                    <a:pt x="981606" y="1193500"/>
                    <a:pt x="1002325" y="1199246"/>
                  </a:cubicBezTo>
                  <a:cubicBezTo>
                    <a:pt x="1018288" y="1175246"/>
                    <a:pt x="1019307" y="1142459"/>
                    <a:pt x="1046139" y="1124544"/>
                  </a:cubicBezTo>
                  <a:cubicBezTo>
                    <a:pt x="1080783" y="1211752"/>
                    <a:pt x="886504" y="1323973"/>
                    <a:pt x="823330" y="1322960"/>
                  </a:cubicBezTo>
                  <a:cubicBezTo>
                    <a:pt x="824237" y="1310114"/>
                    <a:pt x="855708" y="1281721"/>
                    <a:pt x="917753" y="1237780"/>
                  </a:cubicBezTo>
                  <a:lnTo>
                    <a:pt x="917753" y="1223921"/>
                  </a:lnTo>
                  <a:cubicBezTo>
                    <a:pt x="908922" y="1224258"/>
                    <a:pt x="897033" y="1221217"/>
                    <a:pt x="888883" y="1218175"/>
                  </a:cubicBezTo>
                  <a:cubicBezTo>
                    <a:pt x="890580" y="1214795"/>
                    <a:pt x="892618" y="1210400"/>
                    <a:pt x="894316" y="1207020"/>
                  </a:cubicBezTo>
                  <a:cubicBezTo>
                    <a:pt x="786760" y="1268766"/>
                    <a:pt x="729926" y="1299524"/>
                    <a:pt x="723813" y="1299299"/>
                  </a:cubicBezTo>
                  <a:cubicBezTo>
                    <a:pt x="686903" y="1333776"/>
                    <a:pt x="664941" y="1383803"/>
                    <a:pt x="657922" y="1449377"/>
                  </a:cubicBezTo>
                  <a:cubicBezTo>
                    <a:pt x="649430" y="1449039"/>
                    <a:pt x="536667" y="1509881"/>
                    <a:pt x="535987" y="1510558"/>
                  </a:cubicBezTo>
                  <a:cubicBezTo>
                    <a:pt x="509495" y="1536247"/>
                    <a:pt x="514929" y="1574780"/>
                    <a:pt x="497947" y="1604188"/>
                  </a:cubicBezTo>
                  <a:cubicBezTo>
                    <a:pt x="494551" y="1588639"/>
                    <a:pt x="482662" y="1578161"/>
                    <a:pt x="475530" y="1564641"/>
                  </a:cubicBezTo>
                  <a:cubicBezTo>
                    <a:pt x="470323" y="1648468"/>
                    <a:pt x="464661" y="1692299"/>
                    <a:pt x="458548" y="1696128"/>
                  </a:cubicBezTo>
                  <a:cubicBezTo>
                    <a:pt x="458548" y="1696128"/>
                    <a:pt x="458887" y="1609934"/>
                    <a:pt x="457188" y="1581878"/>
                  </a:cubicBezTo>
                  <a:lnTo>
                    <a:pt x="437829" y="1772520"/>
                  </a:lnTo>
                  <a:cubicBezTo>
                    <a:pt x="441565" y="1773872"/>
                    <a:pt x="446320" y="1775562"/>
                    <a:pt x="450056" y="1776913"/>
                  </a:cubicBezTo>
                  <a:cubicBezTo>
                    <a:pt x="449378" y="1781308"/>
                    <a:pt x="448698" y="1787393"/>
                    <a:pt x="448358" y="1791786"/>
                  </a:cubicBezTo>
                  <a:cubicBezTo>
                    <a:pt x="444622" y="1793139"/>
                    <a:pt x="439867" y="1794491"/>
                    <a:pt x="436130" y="1795505"/>
                  </a:cubicBezTo>
                  <a:cubicBezTo>
                    <a:pt x="435791" y="1799223"/>
                    <a:pt x="435112" y="1804293"/>
                    <a:pt x="434772" y="1808011"/>
                  </a:cubicBezTo>
                  <a:cubicBezTo>
                    <a:pt x="437150" y="1811054"/>
                    <a:pt x="440546" y="1814771"/>
                    <a:pt x="443263" y="1817815"/>
                  </a:cubicBezTo>
                  <a:cubicBezTo>
                    <a:pt x="443263" y="1817815"/>
                    <a:pt x="443263" y="1817815"/>
                    <a:pt x="444622" y="1817815"/>
                  </a:cubicBezTo>
                  <a:cubicBezTo>
                    <a:pt x="386202" y="1884403"/>
                    <a:pt x="281591" y="1908402"/>
                    <a:pt x="264269" y="2012511"/>
                  </a:cubicBezTo>
                  <a:cubicBezTo>
                    <a:pt x="247287" y="2112901"/>
                    <a:pt x="400127" y="2201461"/>
                    <a:pt x="305026" y="2301514"/>
                  </a:cubicBezTo>
                  <a:cubicBezTo>
                    <a:pt x="224530" y="2254868"/>
                    <a:pt x="275477" y="2137576"/>
                    <a:pt x="191584" y="2092959"/>
                  </a:cubicBezTo>
                  <a:cubicBezTo>
                    <a:pt x="191075" y="2092705"/>
                    <a:pt x="80710" y="2102148"/>
                    <a:pt x="15099" y="2112875"/>
                  </a:cubicBezTo>
                  <a:lnTo>
                    <a:pt x="0" y="2115767"/>
                  </a:lnTo>
                  <a:lnTo>
                    <a:pt x="0" y="342747"/>
                  </a:lnTo>
                  <a:lnTo>
                    <a:pt x="36024" y="328180"/>
                  </a:lnTo>
                  <a:cubicBezTo>
                    <a:pt x="41120" y="334940"/>
                    <a:pt x="40101" y="343728"/>
                    <a:pt x="44856" y="350489"/>
                  </a:cubicBezTo>
                  <a:cubicBezTo>
                    <a:pt x="116182" y="353869"/>
                    <a:pt x="135881" y="341362"/>
                    <a:pt x="138938" y="338996"/>
                  </a:cubicBezTo>
                  <a:cubicBezTo>
                    <a:pt x="177431" y="308802"/>
                    <a:pt x="202681" y="295166"/>
                    <a:pt x="214680" y="298097"/>
                  </a:cubicBezTo>
                  <a:cubicBezTo>
                    <a:pt x="193849" y="320179"/>
                    <a:pt x="188979" y="336968"/>
                    <a:pt x="200075" y="348460"/>
                  </a:cubicBezTo>
                  <a:cubicBezTo>
                    <a:pt x="217737" y="307560"/>
                    <a:pt x="265288" y="295055"/>
                    <a:pt x="287024" y="257873"/>
                  </a:cubicBezTo>
                  <a:cubicBezTo>
                    <a:pt x="285327" y="257534"/>
                    <a:pt x="282610" y="256858"/>
                    <a:pt x="280572" y="256521"/>
                  </a:cubicBezTo>
                  <a:lnTo>
                    <a:pt x="280572" y="251112"/>
                  </a:lnTo>
                  <a:cubicBezTo>
                    <a:pt x="291101" y="241309"/>
                    <a:pt x="294497" y="239282"/>
                    <a:pt x="317254" y="228127"/>
                  </a:cubicBezTo>
                  <a:cubicBezTo>
                    <a:pt x="316574" y="226099"/>
                    <a:pt x="316235" y="223395"/>
                    <a:pt x="315555" y="221367"/>
                  </a:cubicBezTo>
                  <a:cubicBezTo>
                    <a:pt x="304686" y="222043"/>
                    <a:pt x="294157" y="224409"/>
                    <a:pt x="283288" y="224409"/>
                  </a:cubicBezTo>
                  <a:cubicBezTo>
                    <a:pt x="282270" y="222381"/>
                    <a:pt x="280911" y="219339"/>
                    <a:pt x="279892" y="217311"/>
                  </a:cubicBezTo>
                  <a:cubicBezTo>
                    <a:pt x="280911" y="215621"/>
                    <a:pt x="418469" y="25318"/>
                    <a:pt x="520364" y="1657"/>
                  </a:cubicBezTo>
                  <a:cubicBezTo>
                    <a:pt x="529874" y="78"/>
                    <a:pt x="537573" y="-372"/>
                    <a:pt x="543460" y="304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AB3D6D-371C-813F-1202-C152FE289381}"/>
                </a:ext>
              </a:extLst>
            </p:cNvPr>
            <p:cNvSpPr/>
            <p:nvPr/>
          </p:nvSpPr>
          <p:spPr>
            <a:xfrm>
              <a:off x="776303" y="6085090"/>
              <a:ext cx="81829" cy="32615"/>
            </a:xfrm>
            <a:custGeom>
              <a:avLst/>
              <a:gdLst>
                <a:gd name="connsiteX0" fmla="*/ 4233 w 65990"/>
                <a:gd name="connsiteY0" fmla="*/ 596 h 26302"/>
                <a:gd name="connsiteX1" fmla="*/ 21763 w 65990"/>
                <a:gd name="connsiteY1" fmla="*/ 25947 h 26302"/>
                <a:gd name="connsiteX2" fmla="*/ 65861 w 65990"/>
                <a:gd name="connsiteY2" fmla="*/ 19950 h 26302"/>
                <a:gd name="connsiteX3" fmla="*/ 40114 w 65990"/>
                <a:gd name="connsiteY3" fmla="*/ 6866 h 26302"/>
                <a:gd name="connsiteX4" fmla="*/ 4233 w 65990"/>
                <a:gd name="connsiteY4" fmla="*/ 869 h 2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90" h="26302">
                  <a:moveTo>
                    <a:pt x="4233" y="596"/>
                  </a:moveTo>
                  <a:cubicBezTo>
                    <a:pt x="-7545" y="8502"/>
                    <a:pt x="7520" y="23494"/>
                    <a:pt x="21763" y="25947"/>
                  </a:cubicBezTo>
                  <a:cubicBezTo>
                    <a:pt x="31897" y="27583"/>
                    <a:pt x="64492" y="23221"/>
                    <a:pt x="65861" y="19950"/>
                  </a:cubicBezTo>
                  <a:cubicBezTo>
                    <a:pt x="66683" y="18315"/>
                    <a:pt x="64218" y="14226"/>
                    <a:pt x="40114" y="6866"/>
                  </a:cubicBezTo>
                  <a:cubicBezTo>
                    <a:pt x="13546" y="-1312"/>
                    <a:pt x="9437" y="-494"/>
                    <a:pt x="4233" y="869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4" name="Graphic 273">
              <a:extLst>
                <a:ext uri="{FF2B5EF4-FFF2-40B4-BE49-F238E27FC236}">
                  <a16:creationId xmlns:a16="http://schemas.microsoft.com/office/drawing/2014/main" id="{42E309E8-0453-5B6B-AE6D-B9A416341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7991" t="19799"/>
            <a:stretch/>
          </p:blipFill>
          <p:spPr>
            <a:xfrm rot="16200000">
              <a:off x="217058" y="2626504"/>
              <a:ext cx="4014438" cy="4448553"/>
            </a:xfrm>
            <a:prstGeom prst="rect">
              <a:avLst/>
            </a:prstGeom>
          </p:spPr>
        </p:pic>
      </p:grpSp>
      <p:pic>
        <p:nvPicPr>
          <p:cNvPr id="280" name="Graphic 279">
            <a:extLst>
              <a:ext uri="{FF2B5EF4-FFF2-40B4-BE49-F238E27FC236}">
                <a16:creationId xmlns:a16="http://schemas.microsoft.com/office/drawing/2014/main" id="{827A48D3-8843-0C3A-D2F2-6035557E12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048" b="33891"/>
          <a:stretch/>
        </p:blipFill>
        <p:spPr>
          <a:xfrm>
            <a:off x="0" y="1572321"/>
            <a:ext cx="5769482" cy="5302441"/>
          </a:xfrm>
          <a:prstGeom prst="rect">
            <a:avLst/>
          </a:prstGeom>
        </p:spPr>
      </p:pic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19EE009E-806C-20D7-298B-B19C8D491053}"/>
              </a:ext>
            </a:extLst>
          </p:cNvPr>
          <p:cNvCxnSpPr>
            <a:cxnSpLocks/>
            <a:stCxn id="48" idx="4"/>
          </p:cNvCxnSpPr>
          <p:nvPr/>
        </p:nvCxnSpPr>
        <p:spPr>
          <a:xfrm rot="5400000" flipH="1">
            <a:off x="7635051" y="3689078"/>
            <a:ext cx="29898" cy="4039085"/>
          </a:xfrm>
          <a:prstGeom prst="bentConnector4">
            <a:avLst>
              <a:gd name="adj1" fmla="val -764600"/>
              <a:gd name="adj2" fmla="val 53045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D52AEC0A-B6B2-4250-52FF-5C96178D875C}"/>
              </a:ext>
            </a:extLst>
          </p:cNvPr>
          <p:cNvCxnSpPr>
            <a:cxnSpLocks/>
            <a:stCxn id="91" idx="2"/>
          </p:cNvCxnSpPr>
          <p:nvPr/>
        </p:nvCxnSpPr>
        <p:spPr>
          <a:xfrm rot="10800000">
            <a:off x="5459192" y="4254970"/>
            <a:ext cx="2115429" cy="3543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ABD31086-3942-AA61-9DF0-182687B6093E}"/>
              </a:ext>
            </a:extLst>
          </p:cNvPr>
          <p:cNvCxnSpPr>
            <a:cxnSpLocks/>
          </p:cNvCxnSpPr>
          <p:nvPr/>
        </p:nvCxnSpPr>
        <p:spPr>
          <a:xfrm>
            <a:off x="2213475" y="1699615"/>
            <a:ext cx="8277720" cy="51690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ctor: Elbow 305">
            <a:extLst>
              <a:ext uri="{FF2B5EF4-FFF2-40B4-BE49-F238E27FC236}">
                <a16:creationId xmlns:a16="http://schemas.microsoft.com/office/drawing/2014/main" id="{D2462B66-98C4-A13F-1EE5-E856C5F46C89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V="1">
            <a:off x="6135263" y="-358307"/>
            <a:ext cx="186671" cy="5138272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nector: Elbow 307">
            <a:extLst>
              <a:ext uri="{FF2B5EF4-FFF2-40B4-BE49-F238E27FC236}">
                <a16:creationId xmlns:a16="http://schemas.microsoft.com/office/drawing/2014/main" id="{67A46344-1751-C071-493A-F0D79FA63089}"/>
              </a:ext>
            </a:extLst>
          </p:cNvPr>
          <p:cNvCxnSpPr>
            <a:cxnSpLocks/>
            <a:stCxn id="92" idx="2"/>
          </p:cNvCxnSpPr>
          <p:nvPr/>
        </p:nvCxnSpPr>
        <p:spPr>
          <a:xfrm rot="10800000">
            <a:off x="4767290" y="2999769"/>
            <a:ext cx="2784824" cy="4691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3">
            <a:extLst>
              <a:ext uri="{FF2B5EF4-FFF2-40B4-BE49-F238E27FC236}">
                <a16:creationId xmlns:a16="http://schemas.microsoft.com/office/drawing/2014/main" id="{422FAC8E-E4DB-1080-038F-6AB2869278C3}"/>
              </a:ext>
            </a:extLst>
          </p:cNvPr>
          <p:cNvSpPr txBox="1">
            <a:spLocks/>
          </p:cNvSpPr>
          <p:nvPr/>
        </p:nvSpPr>
        <p:spPr>
          <a:xfrm>
            <a:off x="5550991" y="474957"/>
            <a:ext cx="638507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ea typeface="+mn-ea"/>
                <a:cs typeface="Segoe UI" pitchFamily="34" charset="0"/>
              </a:rPr>
              <a:t>Azure API Center Workshop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926E7-F2B1-5CA7-695A-960398700E3A}"/>
              </a:ext>
            </a:extLst>
          </p:cNvPr>
          <p:cNvSpPr txBox="1">
            <a:spLocks/>
          </p:cNvSpPr>
          <p:nvPr/>
        </p:nvSpPr>
        <p:spPr>
          <a:xfrm>
            <a:off x="8408478" y="2992981"/>
            <a:ext cx="2712681" cy="19389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This flash workshop gives you a comprehensive understanding of how to enhance the API management and governance strategies in your organization.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33" name="Connector: Elbow 301">
            <a:extLst>
              <a:ext uri="{FF2B5EF4-FFF2-40B4-BE49-F238E27FC236}">
                <a16:creationId xmlns:a16="http://schemas.microsoft.com/office/drawing/2014/main" id="{3575CE34-3FAA-4C22-F0B7-B52E123A99B4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739056" y="835147"/>
            <a:ext cx="4563450" cy="851010"/>
          </a:xfrm>
          <a:prstGeom prst="bentConnector3">
            <a:avLst>
              <a:gd name="adj1" fmla="val 289"/>
            </a:avLst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0502652-529F-3AF0-F8F4-37030C6B6D15}"/>
              </a:ext>
            </a:extLst>
          </p:cNvPr>
          <p:cNvSpPr/>
          <p:nvPr/>
        </p:nvSpPr>
        <p:spPr bwMode="auto">
          <a:xfrm>
            <a:off x="5302506" y="729659"/>
            <a:ext cx="210978" cy="21097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E6F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EBD1EA5-9CEC-FEA2-9B88-0B96368A7D5F}"/>
              </a:ext>
            </a:extLst>
          </p:cNvPr>
          <p:cNvGrpSpPr/>
          <p:nvPr/>
        </p:nvGrpSpPr>
        <p:grpSpPr>
          <a:xfrm>
            <a:off x="9423574" y="5231637"/>
            <a:ext cx="491936" cy="491932"/>
            <a:chOff x="10275190" y="1817290"/>
            <a:chExt cx="491936" cy="49193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CE2AE74-0757-037D-FA20-0BBF37E00CD3}"/>
                </a:ext>
              </a:extLst>
            </p:cNvPr>
            <p:cNvGrpSpPr/>
            <p:nvPr/>
          </p:nvGrpSpPr>
          <p:grpSpPr>
            <a:xfrm>
              <a:off x="10275190" y="1817290"/>
              <a:ext cx="491936" cy="491932"/>
              <a:chOff x="4021274" y="2316480"/>
              <a:chExt cx="665418" cy="665412"/>
            </a:xfrm>
          </p:grpSpPr>
          <p:sp>
            <p:nvSpPr>
              <p:cNvPr id="48" name="Oval 32_1">
                <a:extLst>
                  <a:ext uri="{FF2B5EF4-FFF2-40B4-BE49-F238E27FC236}">
                    <a16:creationId xmlns:a16="http://schemas.microsoft.com/office/drawing/2014/main" id="{753523FF-04B6-7F60-C95F-D38B379AA9B2}"/>
                  </a:ext>
                </a:extLst>
              </p:cNvPr>
              <p:cNvSpPr/>
              <p:nvPr/>
            </p:nvSpPr>
            <p:spPr bwMode="auto">
              <a:xfrm>
                <a:off x="4021274" y="2316480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844546F-3203-CF3D-EEC4-B95CEE4D69B2}"/>
                  </a:ext>
                </a:extLst>
              </p:cNvPr>
              <p:cNvSpPr/>
              <p:nvPr/>
            </p:nvSpPr>
            <p:spPr bwMode="auto">
              <a:xfrm>
                <a:off x="4106756" y="2401961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9186157-B5C7-2EA3-7AE7-AF3E1D6E169B}"/>
                </a:ext>
              </a:extLst>
            </p:cNvPr>
            <p:cNvGrpSpPr/>
            <p:nvPr/>
          </p:nvGrpSpPr>
          <p:grpSpPr>
            <a:xfrm>
              <a:off x="10421939" y="1979091"/>
              <a:ext cx="198436" cy="168330"/>
              <a:chOff x="13457386" y="-1009734"/>
              <a:chExt cx="4876790" cy="4136878"/>
            </a:xfrm>
          </p:grpSpPr>
          <p:sp>
            <p:nvSpPr>
              <p:cNvPr id="42" name="Freeform: Shape 399">
                <a:extLst>
                  <a:ext uri="{FF2B5EF4-FFF2-40B4-BE49-F238E27FC236}">
                    <a16:creationId xmlns:a16="http://schemas.microsoft.com/office/drawing/2014/main" id="{0292D661-7CD6-8CB3-EED0-0F694A9CAC91}"/>
                  </a:ext>
                </a:extLst>
              </p:cNvPr>
              <p:cNvSpPr/>
              <p:nvPr/>
            </p:nvSpPr>
            <p:spPr>
              <a:xfrm>
                <a:off x="17253041" y="1223688"/>
                <a:ext cx="1081135" cy="1903437"/>
              </a:xfrm>
              <a:custGeom>
                <a:avLst/>
                <a:gdLst>
                  <a:gd name="connsiteX0" fmla="*/ 377152 w 1081135"/>
                  <a:gd name="connsiteY0" fmla="*/ 0 h 1903437"/>
                  <a:gd name="connsiteX1" fmla="*/ 0 w 1081135"/>
                  <a:gd name="connsiteY1" fmla="*/ 0 h 1903437"/>
                  <a:gd name="connsiteX2" fmla="*/ 59446 w 1081135"/>
                  <a:gd name="connsiteY2" fmla="*/ 337223 h 1903437"/>
                  <a:gd name="connsiteX3" fmla="*/ 59446 w 1081135"/>
                  <a:gd name="connsiteY3" fmla="*/ 1762639 h 1903437"/>
                  <a:gd name="connsiteX4" fmla="*/ 35223 w 1081135"/>
                  <a:gd name="connsiteY4" fmla="*/ 1903438 h 1903437"/>
                  <a:gd name="connsiteX5" fmla="*/ 658740 w 1081135"/>
                  <a:gd name="connsiteY5" fmla="*/ 1903438 h 1903437"/>
                  <a:gd name="connsiteX6" fmla="*/ 1081135 w 1081135"/>
                  <a:gd name="connsiteY6" fmla="*/ 1481042 h 1903437"/>
                  <a:gd name="connsiteX7" fmla="*/ 1081135 w 1081135"/>
                  <a:gd name="connsiteY7" fmla="*/ 703983 h 1903437"/>
                  <a:gd name="connsiteX8" fmla="*/ 377152 w 1081135"/>
                  <a:gd name="connsiteY8" fmla="*/ 0 h 190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35" h="1903437">
                    <a:moveTo>
                      <a:pt x="377152" y="0"/>
                    </a:moveTo>
                    <a:lnTo>
                      <a:pt x="0" y="0"/>
                    </a:lnTo>
                    <a:cubicBezTo>
                      <a:pt x="38443" y="105251"/>
                      <a:pt x="59446" y="218837"/>
                      <a:pt x="59446" y="337223"/>
                    </a:cubicBezTo>
                    <a:lnTo>
                      <a:pt x="59446" y="1762639"/>
                    </a:lnTo>
                    <a:cubicBezTo>
                      <a:pt x="59446" y="1811998"/>
                      <a:pt x="50854" y="1859375"/>
                      <a:pt x="35223" y="1903438"/>
                    </a:cubicBezTo>
                    <a:lnTo>
                      <a:pt x="658740" y="1903438"/>
                    </a:lnTo>
                    <a:cubicBezTo>
                      <a:pt x="891654" y="1903438"/>
                      <a:pt x="1081135" y="1713947"/>
                      <a:pt x="1081135" y="1481042"/>
                    </a:cubicBezTo>
                    <a:lnTo>
                      <a:pt x="1081135" y="703983"/>
                    </a:lnTo>
                    <a:cubicBezTo>
                      <a:pt x="1081145" y="315811"/>
                      <a:pt x="765334" y="0"/>
                      <a:pt x="377152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00">
                <a:extLst>
                  <a:ext uri="{FF2B5EF4-FFF2-40B4-BE49-F238E27FC236}">
                    <a16:creationId xmlns:a16="http://schemas.microsoft.com/office/drawing/2014/main" id="{34BA0B39-011B-6F71-62E8-768FA829B51A}"/>
                  </a:ext>
                </a:extLst>
              </p:cNvPr>
              <p:cNvSpPr/>
              <p:nvPr/>
            </p:nvSpPr>
            <p:spPr>
              <a:xfrm>
                <a:off x="13457386" y="1223697"/>
                <a:ext cx="1081144" cy="1903447"/>
              </a:xfrm>
              <a:custGeom>
                <a:avLst/>
                <a:gdLst>
                  <a:gd name="connsiteX0" fmla="*/ 1021699 w 1081144"/>
                  <a:gd name="connsiteY0" fmla="*/ 337223 h 1903447"/>
                  <a:gd name="connsiteX1" fmla="*/ 1081145 w 1081144"/>
                  <a:gd name="connsiteY1" fmla="*/ 0 h 1903447"/>
                  <a:gd name="connsiteX2" fmla="*/ 703993 w 1081144"/>
                  <a:gd name="connsiteY2" fmla="*/ 0 h 1903447"/>
                  <a:gd name="connsiteX3" fmla="*/ 0 w 1081144"/>
                  <a:gd name="connsiteY3" fmla="*/ 703993 h 1903447"/>
                  <a:gd name="connsiteX4" fmla="*/ 0 w 1081144"/>
                  <a:gd name="connsiteY4" fmla="*/ 1481052 h 1903447"/>
                  <a:gd name="connsiteX5" fmla="*/ 422396 w 1081144"/>
                  <a:gd name="connsiteY5" fmla="*/ 1903447 h 1903447"/>
                  <a:gd name="connsiteX6" fmla="*/ 1045921 w 1081144"/>
                  <a:gd name="connsiteY6" fmla="*/ 1903447 h 1903447"/>
                  <a:gd name="connsiteX7" fmla="*/ 1021699 w 1081144"/>
                  <a:gd name="connsiteY7" fmla="*/ 1762639 h 1903447"/>
                  <a:gd name="connsiteX8" fmla="*/ 1021699 w 1081144"/>
                  <a:gd name="connsiteY8" fmla="*/ 337223 h 190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1144" h="1903447">
                    <a:moveTo>
                      <a:pt x="1021699" y="337223"/>
                    </a:moveTo>
                    <a:cubicBezTo>
                      <a:pt x="1021699" y="218827"/>
                      <a:pt x="1042702" y="105251"/>
                      <a:pt x="1081145" y="0"/>
                    </a:cubicBez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1481052"/>
                    </a:lnTo>
                    <a:cubicBezTo>
                      <a:pt x="0" y="1713957"/>
                      <a:pt x="189481" y="1903447"/>
                      <a:pt x="422396" y="1903447"/>
                    </a:cubicBezTo>
                    <a:lnTo>
                      <a:pt x="1045921" y="1903447"/>
                    </a:lnTo>
                    <a:cubicBezTo>
                      <a:pt x="1030291" y="1859366"/>
                      <a:pt x="1021699" y="1811998"/>
                      <a:pt x="1021699" y="1762639"/>
                    </a:cubicBezTo>
                    <a:lnTo>
                      <a:pt x="1021699" y="337223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01">
                <a:extLst>
                  <a:ext uri="{FF2B5EF4-FFF2-40B4-BE49-F238E27FC236}">
                    <a16:creationId xmlns:a16="http://schemas.microsoft.com/office/drawing/2014/main" id="{DBFD0315-1C0B-FB31-ECD8-079CABBB83E2}"/>
                  </a:ext>
                </a:extLst>
              </p:cNvPr>
              <p:cNvSpPr/>
              <p:nvPr/>
            </p:nvSpPr>
            <p:spPr>
              <a:xfrm>
                <a:off x="14760682" y="856927"/>
                <a:ext cx="2270207" cy="2270207"/>
              </a:xfrm>
              <a:custGeom>
                <a:avLst/>
                <a:gdLst>
                  <a:gd name="connsiteX0" fmla="*/ 1566215 w 2270207"/>
                  <a:gd name="connsiteY0" fmla="*/ 0 h 2270207"/>
                  <a:gd name="connsiteX1" fmla="*/ 703993 w 2270207"/>
                  <a:gd name="connsiteY1" fmla="*/ 0 h 2270207"/>
                  <a:gd name="connsiteX2" fmla="*/ 0 w 2270207"/>
                  <a:gd name="connsiteY2" fmla="*/ 703993 h 2270207"/>
                  <a:gd name="connsiteX3" fmla="*/ 0 w 2270207"/>
                  <a:gd name="connsiteY3" fmla="*/ 2129409 h 2270207"/>
                  <a:gd name="connsiteX4" fmla="*/ 140799 w 2270207"/>
                  <a:gd name="connsiteY4" fmla="*/ 2270208 h 2270207"/>
                  <a:gd name="connsiteX5" fmla="*/ 2129409 w 2270207"/>
                  <a:gd name="connsiteY5" fmla="*/ 2270208 h 2270207"/>
                  <a:gd name="connsiteX6" fmla="*/ 2270208 w 2270207"/>
                  <a:gd name="connsiteY6" fmla="*/ 2129409 h 2270207"/>
                  <a:gd name="connsiteX7" fmla="*/ 2270208 w 2270207"/>
                  <a:gd name="connsiteY7" fmla="*/ 703993 h 2270207"/>
                  <a:gd name="connsiteX8" fmla="*/ 1566215 w 2270207"/>
                  <a:gd name="connsiteY8" fmla="*/ 0 h 227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0207" h="2270207">
                    <a:moveTo>
                      <a:pt x="1566215" y="0"/>
                    </a:move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2129409"/>
                    </a:lnTo>
                    <a:cubicBezTo>
                      <a:pt x="0" y="2207162"/>
                      <a:pt x="63037" y="2270208"/>
                      <a:pt x="140799" y="2270208"/>
                    </a:cubicBezTo>
                    <a:lnTo>
                      <a:pt x="2129409" y="2270208"/>
                    </a:lnTo>
                    <a:cubicBezTo>
                      <a:pt x="2207171" y="2270208"/>
                      <a:pt x="2270208" y="2207171"/>
                      <a:pt x="2270208" y="2129409"/>
                    </a:cubicBezTo>
                    <a:lnTo>
                      <a:pt x="2270208" y="703993"/>
                    </a:lnTo>
                    <a:cubicBezTo>
                      <a:pt x="2270208" y="315811"/>
                      <a:pt x="1954397" y="0"/>
                      <a:pt x="156621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02">
                <a:extLst>
                  <a:ext uri="{FF2B5EF4-FFF2-40B4-BE49-F238E27FC236}">
                    <a16:creationId xmlns:a16="http://schemas.microsoft.com/office/drawing/2014/main" id="{D53DE47A-FBAE-67CA-8705-49F438B967D4}"/>
                  </a:ext>
                </a:extLst>
              </p:cNvPr>
              <p:cNvSpPr/>
              <p:nvPr/>
            </p:nvSpPr>
            <p:spPr>
              <a:xfrm>
                <a:off x="15049146" y="-1009734"/>
                <a:ext cx="1693278" cy="1693287"/>
              </a:xfrm>
              <a:custGeom>
                <a:avLst/>
                <a:gdLst>
                  <a:gd name="connsiteX0" fmla="*/ 846639 w 1693278"/>
                  <a:gd name="connsiteY0" fmla="*/ 0 h 1693287"/>
                  <a:gd name="connsiteX1" fmla="*/ 0 w 1693278"/>
                  <a:gd name="connsiteY1" fmla="*/ 846649 h 1693287"/>
                  <a:gd name="connsiteX2" fmla="*/ 432883 w 1693278"/>
                  <a:gd name="connsiteY2" fmla="*/ 1585065 h 1693287"/>
                  <a:gd name="connsiteX3" fmla="*/ 846639 w 1693278"/>
                  <a:gd name="connsiteY3" fmla="*/ 1693288 h 1693287"/>
                  <a:gd name="connsiteX4" fmla="*/ 1260396 w 1693278"/>
                  <a:gd name="connsiteY4" fmla="*/ 1585065 h 1693287"/>
                  <a:gd name="connsiteX5" fmla="*/ 1693278 w 1693278"/>
                  <a:gd name="connsiteY5" fmla="*/ 846649 h 1693287"/>
                  <a:gd name="connsiteX6" fmla="*/ 846639 w 1693278"/>
                  <a:gd name="connsiteY6" fmla="*/ 0 h 169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3278" h="1693287">
                    <a:moveTo>
                      <a:pt x="846639" y="0"/>
                    </a:moveTo>
                    <a:cubicBezTo>
                      <a:pt x="379800" y="0"/>
                      <a:pt x="0" y="379800"/>
                      <a:pt x="0" y="846649"/>
                    </a:cubicBezTo>
                    <a:cubicBezTo>
                      <a:pt x="0" y="1163307"/>
                      <a:pt x="174774" y="1439866"/>
                      <a:pt x="432883" y="1585065"/>
                    </a:cubicBezTo>
                    <a:cubicBezTo>
                      <a:pt x="555308" y="1653931"/>
                      <a:pt x="696449" y="1693288"/>
                      <a:pt x="846639" y="1693288"/>
                    </a:cubicBezTo>
                    <a:cubicBezTo>
                      <a:pt x="996829" y="1693288"/>
                      <a:pt x="1137971" y="1653931"/>
                      <a:pt x="1260396" y="1585065"/>
                    </a:cubicBezTo>
                    <a:cubicBezTo>
                      <a:pt x="1518514" y="1439866"/>
                      <a:pt x="1693278" y="1163298"/>
                      <a:pt x="1693278" y="846649"/>
                    </a:cubicBezTo>
                    <a:cubicBezTo>
                      <a:pt x="1693278" y="379809"/>
                      <a:pt x="1313478" y="0"/>
                      <a:pt x="84663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03">
                <a:extLst>
                  <a:ext uri="{FF2B5EF4-FFF2-40B4-BE49-F238E27FC236}">
                    <a16:creationId xmlns:a16="http://schemas.microsoft.com/office/drawing/2014/main" id="{DC71E21A-BDCF-26CD-E798-F88BADE2ED19}"/>
                  </a:ext>
                </a:extLst>
              </p:cNvPr>
              <p:cNvSpPr/>
              <p:nvPr/>
            </p:nvSpPr>
            <p:spPr>
              <a:xfrm>
                <a:off x="13775930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633174 w 1266348"/>
                  <a:gd name="connsiteY2" fmla="*/ 1266349 h 1266348"/>
                  <a:gd name="connsiteX3" fmla="*/ 882682 w 1266348"/>
                  <a:gd name="connsiteY3" fmla="*/ 1215028 h 1266348"/>
                  <a:gd name="connsiteX4" fmla="*/ 1191930 w 1266348"/>
                  <a:gd name="connsiteY4" fmla="*/ 930612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982313"/>
                      <a:pt x="284036" y="1266349"/>
                      <a:pt x="633174" y="1266349"/>
                    </a:cubicBezTo>
                    <a:cubicBezTo>
                      <a:pt x="721738" y="1266349"/>
                      <a:pt x="806072" y="1248004"/>
                      <a:pt x="882682" y="1215028"/>
                    </a:cubicBezTo>
                    <a:cubicBezTo>
                      <a:pt x="1015136" y="1158002"/>
                      <a:pt x="1124350" y="1057056"/>
                      <a:pt x="1191930" y="930612"/>
                    </a:cubicBezTo>
                    <a:cubicBezTo>
                      <a:pt x="1239364" y="841867"/>
                      <a:pt x="1266349" y="740626"/>
                      <a:pt x="1266349" y="633174"/>
                    </a:cubicBezTo>
                    <a:cubicBezTo>
                      <a:pt x="1266349" y="284045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04">
                <a:extLst>
                  <a:ext uri="{FF2B5EF4-FFF2-40B4-BE49-F238E27FC236}">
                    <a16:creationId xmlns:a16="http://schemas.microsoft.com/office/drawing/2014/main" id="{6F7EB14B-DCFF-3408-633A-7C562B2C28E8}"/>
                  </a:ext>
                </a:extLst>
              </p:cNvPr>
              <p:cNvSpPr/>
              <p:nvPr/>
            </p:nvSpPr>
            <p:spPr>
              <a:xfrm>
                <a:off x="16749292" y="-220598"/>
                <a:ext cx="1266348" cy="1266348"/>
              </a:xfrm>
              <a:custGeom>
                <a:avLst/>
                <a:gdLst>
                  <a:gd name="connsiteX0" fmla="*/ 633174 w 1266348"/>
                  <a:gd name="connsiteY0" fmla="*/ 0 h 1266348"/>
                  <a:gd name="connsiteX1" fmla="*/ 0 w 1266348"/>
                  <a:gd name="connsiteY1" fmla="*/ 633174 h 1266348"/>
                  <a:gd name="connsiteX2" fmla="*/ 74419 w 1266348"/>
                  <a:gd name="connsiteY2" fmla="*/ 930612 h 1266348"/>
                  <a:gd name="connsiteX3" fmla="*/ 383667 w 1266348"/>
                  <a:gd name="connsiteY3" fmla="*/ 1215028 h 1266348"/>
                  <a:gd name="connsiteX4" fmla="*/ 633174 w 1266348"/>
                  <a:gd name="connsiteY4" fmla="*/ 1266349 h 1266348"/>
                  <a:gd name="connsiteX5" fmla="*/ 1266349 w 1266348"/>
                  <a:gd name="connsiteY5" fmla="*/ 633174 h 1266348"/>
                  <a:gd name="connsiteX6" fmla="*/ 633174 w 1266348"/>
                  <a:gd name="connsiteY6" fmla="*/ 0 h 126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6348" h="1266348">
                    <a:moveTo>
                      <a:pt x="633174" y="0"/>
                    </a:moveTo>
                    <a:cubicBezTo>
                      <a:pt x="284036" y="0"/>
                      <a:pt x="0" y="284036"/>
                      <a:pt x="0" y="633174"/>
                    </a:cubicBezTo>
                    <a:cubicBezTo>
                      <a:pt x="0" y="740635"/>
                      <a:pt x="26984" y="841877"/>
                      <a:pt x="74419" y="930612"/>
                    </a:cubicBezTo>
                    <a:cubicBezTo>
                      <a:pt x="141999" y="1057066"/>
                      <a:pt x="251212" y="1158011"/>
                      <a:pt x="383667" y="1215028"/>
                    </a:cubicBezTo>
                    <a:cubicBezTo>
                      <a:pt x="460277" y="1248004"/>
                      <a:pt x="544611" y="1266349"/>
                      <a:pt x="633174" y="1266349"/>
                    </a:cubicBezTo>
                    <a:cubicBezTo>
                      <a:pt x="982313" y="1266349"/>
                      <a:pt x="1266349" y="982313"/>
                      <a:pt x="1266349" y="633174"/>
                    </a:cubicBezTo>
                    <a:cubicBezTo>
                      <a:pt x="1266349" y="284036"/>
                      <a:pt x="982313" y="0"/>
                      <a:pt x="633174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1BB9E8EA-4130-7887-B0D0-3B446C8C7B18}"/>
              </a:ext>
            </a:extLst>
          </p:cNvPr>
          <p:cNvSpPr/>
          <p:nvPr/>
        </p:nvSpPr>
        <p:spPr bwMode="auto">
          <a:xfrm>
            <a:off x="8614962" y="2304164"/>
            <a:ext cx="365544" cy="365542"/>
          </a:xfrm>
          <a:prstGeom prst="ellipse">
            <a:avLst/>
          </a:prstGeom>
          <a:solidFill>
            <a:schemeClr val="tx1"/>
          </a:solidFill>
          <a:ln w="22225">
            <a:gradFill>
              <a:gsLst>
                <a:gs pos="0">
                  <a:srgbClr val="B85CBC"/>
                </a:gs>
                <a:gs pos="100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FDF6303D-0106-0DB9-7E02-9BDF18C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223" y="2375230"/>
            <a:ext cx="227022" cy="22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FFA77E6-4179-EFD5-3CEC-B47099681830}"/>
              </a:ext>
            </a:extLst>
          </p:cNvPr>
          <p:cNvGrpSpPr/>
          <p:nvPr/>
        </p:nvGrpSpPr>
        <p:grpSpPr>
          <a:xfrm>
            <a:off x="10247558" y="2234191"/>
            <a:ext cx="494619" cy="505488"/>
            <a:chOff x="1816229" y="2349032"/>
            <a:chExt cx="1105938" cy="110592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C25CD32-0782-B4FC-2337-A422DE8D1E1F}"/>
                </a:ext>
              </a:extLst>
            </p:cNvPr>
            <p:cNvGrpSpPr/>
            <p:nvPr/>
          </p:nvGrpSpPr>
          <p:grpSpPr>
            <a:xfrm>
              <a:off x="1816229" y="2349032"/>
              <a:ext cx="1105938" cy="1105928"/>
              <a:chOff x="7709989" y="1883478"/>
              <a:chExt cx="665418" cy="665412"/>
            </a:xfrm>
          </p:grpSpPr>
          <p:sp>
            <p:nvSpPr>
              <p:cNvPr id="64" name="Oval 34_1">
                <a:extLst>
                  <a:ext uri="{FF2B5EF4-FFF2-40B4-BE49-F238E27FC236}">
                    <a16:creationId xmlns:a16="http://schemas.microsoft.com/office/drawing/2014/main" id="{2E9E1E5F-FC6F-1969-454F-BB264DD2C572}"/>
                  </a:ext>
                </a:extLst>
              </p:cNvPr>
              <p:cNvSpPr/>
              <p:nvPr/>
            </p:nvSpPr>
            <p:spPr bwMode="auto">
              <a:xfrm>
                <a:off x="7709989" y="1883478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813D5B9-DC30-FF3F-D046-A17EA0EB31ED}"/>
                  </a:ext>
                </a:extLst>
              </p:cNvPr>
              <p:cNvSpPr/>
              <p:nvPr/>
            </p:nvSpPr>
            <p:spPr bwMode="auto">
              <a:xfrm>
                <a:off x="7795471" y="1968959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E320358-6099-5E36-920C-DFF9E9849961}"/>
                </a:ext>
              </a:extLst>
            </p:cNvPr>
            <p:cNvGrpSpPr/>
            <p:nvPr/>
          </p:nvGrpSpPr>
          <p:grpSpPr>
            <a:xfrm>
              <a:off x="2138963" y="2671764"/>
              <a:ext cx="460470" cy="460466"/>
              <a:chOff x="-8058530" y="-310609"/>
              <a:chExt cx="4705351" cy="4705343"/>
            </a:xfrm>
          </p:grpSpPr>
          <p:sp>
            <p:nvSpPr>
              <p:cNvPr id="59" name="Freeform: Shape 1089">
                <a:extLst>
                  <a:ext uri="{FF2B5EF4-FFF2-40B4-BE49-F238E27FC236}">
                    <a16:creationId xmlns:a16="http://schemas.microsoft.com/office/drawing/2014/main" id="{ADAB4B14-5D41-177C-A089-88260D6C0639}"/>
                  </a:ext>
                </a:extLst>
              </p:cNvPr>
              <p:cNvSpPr/>
              <p:nvPr/>
            </p:nvSpPr>
            <p:spPr>
              <a:xfrm>
                <a:off x="-5719456" y="-310609"/>
                <a:ext cx="2366277" cy="2366286"/>
              </a:xfrm>
              <a:custGeom>
                <a:avLst/>
                <a:gdLst>
                  <a:gd name="connsiteX0" fmla="*/ 985705 w 2366277"/>
                  <a:gd name="connsiteY0" fmla="*/ 0 h 2366286"/>
                  <a:gd name="connsiteX1" fmla="*/ 1380583 w 2366277"/>
                  <a:gd name="connsiteY1" fmla="*/ 0 h 2366286"/>
                  <a:gd name="connsiteX2" fmla="*/ 1380583 w 2366277"/>
                  <a:gd name="connsiteY2" fmla="*/ 198120 h 2366286"/>
                  <a:gd name="connsiteX3" fmla="*/ 1739989 w 2366277"/>
                  <a:gd name="connsiteY3" fmla="*/ 347081 h 2366286"/>
                  <a:gd name="connsiteX4" fmla="*/ 1880150 w 2366277"/>
                  <a:gd name="connsiteY4" fmla="*/ 206921 h 2366286"/>
                  <a:gd name="connsiteX5" fmla="*/ 2159366 w 2366277"/>
                  <a:gd name="connsiteY5" fmla="*/ 486147 h 2366286"/>
                  <a:gd name="connsiteX6" fmla="*/ 2019215 w 2366277"/>
                  <a:gd name="connsiteY6" fmla="*/ 626297 h 2366286"/>
                  <a:gd name="connsiteX7" fmla="*/ 2168176 w 2366277"/>
                  <a:gd name="connsiteY7" fmla="*/ 985714 h 2366286"/>
                  <a:gd name="connsiteX8" fmla="*/ 2366277 w 2366277"/>
                  <a:gd name="connsiteY8" fmla="*/ 985714 h 2366286"/>
                  <a:gd name="connsiteX9" fmla="*/ 2366277 w 2366277"/>
                  <a:gd name="connsiteY9" fmla="*/ 1380582 h 2366286"/>
                  <a:gd name="connsiteX10" fmla="*/ 2168157 w 2366277"/>
                  <a:gd name="connsiteY10" fmla="*/ 1380582 h 2366286"/>
                  <a:gd name="connsiteX11" fmla="*/ 2019196 w 2366277"/>
                  <a:gd name="connsiteY11" fmla="*/ 1739989 h 2366286"/>
                  <a:gd name="connsiteX12" fmla="*/ 2159356 w 2366277"/>
                  <a:gd name="connsiteY12" fmla="*/ 1880149 h 2366286"/>
                  <a:gd name="connsiteX13" fmla="*/ 1880131 w 2366277"/>
                  <a:gd name="connsiteY13" fmla="*/ 2159365 h 2366286"/>
                  <a:gd name="connsiteX14" fmla="*/ 1739970 w 2366277"/>
                  <a:gd name="connsiteY14" fmla="*/ 2019205 h 2366286"/>
                  <a:gd name="connsiteX15" fmla="*/ 1380563 w 2366277"/>
                  <a:gd name="connsiteY15" fmla="*/ 2168157 h 2366286"/>
                  <a:gd name="connsiteX16" fmla="*/ 1380563 w 2366277"/>
                  <a:gd name="connsiteY16" fmla="*/ 2366286 h 2366286"/>
                  <a:gd name="connsiteX17" fmla="*/ 985695 w 2366277"/>
                  <a:gd name="connsiteY17" fmla="*/ 2366286 h 2366286"/>
                  <a:gd name="connsiteX18" fmla="*/ 985695 w 2366277"/>
                  <a:gd name="connsiteY18" fmla="*/ 2168157 h 2366286"/>
                  <a:gd name="connsiteX19" fmla="*/ 626298 w 2366277"/>
                  <a:gd name="connsiteY19" fmla="*/ 2019195 h 2366286"/>
                  <a:gd name="connsiteX20" fmla="*/ 486128 w 2366277"/>
                  <a:gd name="connsiteY20" fmla="*/ 2159365 h 2366286"/>
                  <a:gd name="connsiteX21" fmla="*/ 206912 w 2366277"/>
                  <a:gd name="connsiteY21" fmla="*/ 1880140 h 2366286"/>
                  <a:gd name="connsiteX22" fmla="*/ 347082 w 2366277"/>
                  <a:gd name="connsiteY22" fmla="*/ 1739979 h 2366286"/>
                  <a:gd name="connsiteX23" fmla="*/ 198130 w 2366277"/>
                  <a:gd name="connsiteY23" fmla="*/ 1380582 h 2366286"/>
                  <a:gd name="connsiteX24" fmla="*/ 0 w 2366277"/>
                  <a:gd name="connsiteY24" fmla="*/ 1380582 h 2366286"/>
                  <a:gd name="connsiteX25" fmla="*/ 0 w 2366277"/>
                  <a:gd name="connsiteY25" fmla="*/ 985714 h 2366286"/>
                  <a:gd name="connsiteX26" fmla="*/ 198130 w 2366277"/>
                  <a:gd name="connsiteY26" fmla="*/ 985714 h 2366286"/>
                  <a:gd name="connsiteX27" fmla="*/ 347082 w 2366277"/>
                  <a:gd name="connsiteY27" fmla="*/ 626316 h 2366286"/>
                  <a:gd name="connsiteX28" fmla="*/ 206921 w 2366277"/>
                  <a:gd name="connsiteY28" fmla="*/ 486156 h 2366286"/>
                  <a:gd name="connsiteX29" fmla="*/ 486147 w 2366277"/>
                  <a:gd name="connsiteY29" fmla="*/ 206940 h 2366286"/>
                  <a:gd name="connsiteX30" fmla="*/ 626307 w 2366277"/>
                  <a:gd name="connsiteY30" fmla="*/ 347091 h 2366286"/>
                  <a:gd name="connsiteX31" fmla="*/ 985705 w 2366277"/>
                  <a:gd name="connsiteY31" fmla="*/ 198130 h 2366286"/>
                  <a:gd name="connsiteX32" fmla="*/ 985705 w 2366277"/>
                  <a:gd name="connsiteY32" fmla="*/ 0 h 2366286"/>
                  <a:gd name="connsiteX33" fmla="*/ 1183129 w 2366277"/>
                  <a:gd name="connsiteY33" fmla="*/ 572300 h 2366286"/>
                  <a:gd name="connsiteX34" fmla="*/ 572281 w 2366277"/>
                  <a:gd name="connsiteY34" fmla="*/ 1183148 h 2366286"/>
                  <a:gd name="connsiteX35" fmla="*/ 1183129 w 2366277"/>
                  <a:gd name="connsiteY35" fmla="*/ 1793996 h 2366286"/>
                  <a:gd name="connsiteX36" fmla="*/ 1793977 w 2366277"/>
                  <a:gd name="connsiteY36" fmla="*/ 1183148 h 2366286"/>
                  <a:gd name="connsiteX37" fmla="*/ 1183129 w 2366277"/>
                  <a:gd name="connsiteY37" fmla="*/ 572300 h 2366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66277" h="2366286">
                    <a:moveTo>
                      <a:pt x="985705" y="0"/>
                    </a:moveTo>
                    <a:lnTo>
                      <a:pt x="1380583" y="0"/>
                    </a:lnTo>
                    <a:lnTo>
                      <a:pt x="1380583" y="198120"/>
                    </a:lnTo>
                    <a:cubicBezTo>
                      <a:pt x="1511323" y="224180"/>
                      <a:pt x="1632900" y="275615"/>
                      <a:pt x="1739989" y="347081"/>
                    </a:cubicBezTo>
                    <a:lnTo>
                      <a:pt x="1880150" y="206921"/>
                    </a:lnTo>
                    <a:lnTo>
                      <a:pt x="2159366" y="486147"/>
                    </a:lnTo>
                    <a:lnTo>
                      <a:pt x="2019215" y="626297"/>
                    </a:lnTo>
                    <a:cubicBezTo>
                      <a:pt x="2090690" y="733377"/>
                      <a:pt x="2142106" y="854974"/>
                      <a:pt x="2168176" y="985714"/>
                    </a:cubicBezTo>
                    <a:lnTo>
                      <a:pt x="2366277" y="985714"/>
                    </a:lnTo>
                    <a:lnTo>
                      <a:pt x="2366277" y="1380582"/>
                    </a:lnTo>
                    <a:lnTo>
                      <a:pt x="2168157" y="1380582"/>
                    </a:lnTo>
                    <a:cubicBezTo>
                      <a:pt x="2142097" y="1511322"/>
                      <a:pt x="2090652" y="1632899"/>
                      <a:pt x="2019196" y="1739989"/>
                    </a:cubicBezTo>
                    <a:lnTo>
                      <a:pt x="2159356" y="1880149"/>
                    </a:lnTo>
                    <a:lnTo>
                      <a:pt x="1880131" y="2159365"/>
                    </a:lnTo>
                    <a:lnTo>
                      <a:pt x="1739970" y="2019205"/>
                    </a:lnTo>
                    <a:cubicBezTo>
                      <a:pt x="1632890" y="2090680"/>
                      <a:pt x="1511304" y="2142087"/>
                      <a:pt x="1380563" y="2168157"/>
                    </a:cubicBezTo>
                    <a:lnTo>
                      <a:pt x="1380563" y="2366286"/>
                    </a:lnTo>
                    <a:lnTo>
                      <a:pt x="985695" y="2366286"/>
                    </a:lnTo>
                    <a:lnTo>
                      <a:pt x="985695" y="2168157"/>
                    </a:lnTo>
                    <a:cubicBezTo>
                      <a:pt x="854955" y="2142096"/>
                      <a:pt x="733387" y="2090652"/>
                      <a:pt x="626298" y="2019195"/>
                    </a:cubicBezTo>
                    <a:lnTo>
                      <a:pt x="486128" y="2159365"/>
                    </a:lnTo>
                    <a:lnTo>
                      <a:pt x="206912" y="1880140"/>
                    </a:lnTo>
                    <a:lnTo>
                      <a:pt x="347082" y="1739979"/>
                    </a:lnTo>
                    <a:cubicBezTo>
                      <a:pt x="275616" y="1632899"/>
                      <a:pt x="224200" y="1511313"/>
                      <a:pt x="198130" y="1380582"/>
                    </a:cubicBezTo>
                    <a:lnTo>
                      <a:pt x="0" y="1380582"/>
                    </a:lnTo>
                    <a:lnTo>
                      <a:pt x="0" y="985714"/>
                    </a:lnTo>
                    <a:lnTo>
                      <a:pt x="198130" y="985714"/>
                    </a:lnTo>
                    <a:cubicBezTo>
                      <a:pt x="224190" y="854974"/>
                      <a:pt x="275625" y="733396"/>
                      <a:pt x="347082" y="626316"/>
                    </a:cubicBezTo>
                    <a:lnTo>
                      <a:pt x="206921" y="486156"/>
                    </a:lnTo>
                    <a:lnTo>
                      <a:pt x="486147" y="206940"/>
                    </a:lnTo>
                    <a:lnTo>
                      <a:pt x="626307" y="347091"/>
                    </a:lnTo>
                    <a:cubicBezTo>
                      <a:pt x="733387" y="275615"/>
                      <a:pt x="854974" y="224199"/>
                      <a:pt x="985705" y="198130"/>
                    </a:cubicBezTo>
                    <a:lnTo>
                      <a:pt x="985705" y="0"/>
                    </a:lnTo>
                    <a:close/>
                    <a:moveTo>
                      <a:pt x="1183129" y="572300"/>
                    </a:moveTo>
                    <a:cubicBezTo>
                      <a:pt x="845773" y="572300"/>
                      <a:pt x="572281" y="845782"/>
                      <a:pt x="572281" y="1183148"/>
                    </a:cubicBezTo>
                    <a:cubicBezTo>
                      <a:pt x="572281" y="1520504"/>
                      <a:pt x="845763" y="1793996"/>
                      <a:pt x="1183129" y="1793996"/>
                    </a:cubicBezTo>
                    <a:cubicBezTo>
                      <a:pt x="1520486" y="1793996"/>
                      <a:pt x="1793977" y="1520514"/>
                      <a:pt x="1793977" y="1183148"/>
                    </a:cubicBezTo>
                    <a:cubicBezTo>
                      <a:pt x="1793977" y="845782"/>
                      <a:pt x="1520495" y="572300"/>
                      <a:pt x="1183129" y="572300"/>
                    </a:cubicBezTo>
                    <a:close/>
                  </a:path>
                </a:pathLst>
              </a:custGeom>
              <a:solidFill>
                <a:srgbClr val="0078D4"/>
              </a:solidFill>
              <a:ln w="2032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1090">
                <a:extLst>
                  <a:ext uri="{FF2B5EF4-FFF2-40B4-BE49-F238E27FC236}">
                    <a16:creationId xmlns:a16="http://schemas.microsoft.com/office/drawing/2014/main" id="{409FF95F-301E-D458-D2B1-4C2E43015241}"/>
                  </a:ext>
                </a:extLst>
              </p:cNvPr>
              <p:cNvSpPr/>
              <p:nvPr/>
            </p:nvSpPr>
            <p:spPr>
              <a:xfrm>
                <a:off x="-7364156" y="82559"/>
                <a:ext cx="1476847" cy="1821004"/>
              </a:xfrm>
              <a:custGeom>
                <a:avLst/>
                <a:gdLst>
                  <a:gd name="connsiteX0" fmla="*/ 878770 w 1476847"/>
                  <a:gd name="connsiteY0" fmla="*/ 446 h 1821004"/>
                  <a:gd name="connsiteX1" fmla="*/ 906799 w 1476847"/>
                  <a:gd name="connsiteY1" fmla="*/ 5006 h 1821004"/>
                  <a:gd name="connsiteX2" fmla="*/ 1448733 w 1476847"/>
                  <a:gd name="connsiteY2" fmla="*/ 263447 h 1821004"/>
                  <a:gd name="connsiteX3" fmla="*/ 1465221 w 1476847"/>
                  <a:gd name="connsiteY3" fmla="*/ 339714 h 1821004"/>
                  <a:gd name="connsiteX4" fmla="*/ 1078439 w 1476847"/>
                  <a:gd name="connsiteY4" fmla="*/ 798943 h 1821004"/>
                  <a:gd name="connsiteX5" fmla="*/ 992524 w 1476847"/>
                  <a:gd name="connsiteY5" fmla="*/ 777569 h 1821004"/>
                  <a:gd name="connsiteX6" fmla="*/ 952547 w 1476847"/>
                  <a:gd name="connsiteY6" fmla="*/ 592650 h 1821004"/>
                  <a:gd name="connsiteX7" fmla="*/ 57321 w 1476847"/>
                  <a:gd name="connsiteY7" fmla="*/ 1821004 h 1821004"/>
                  <a:gd name="connsiteX8" fmla="*/ 877528 w 1476847"/>
                  <a:gd name="connsiteY8" fmla="*/ 245674 h 1821004"/>
                  <a:gd name="connsiteX9" fmla="*/ 837380 w 1476847"/>
                  <a:gd name="connsiteY9" fmla="*/ 59936 h 1821004"/>
                  <a:gd name="connsiteX10" fmla="*/ 878770 w 1476847"/>
                  <a:gd name="connsiteY10" fmla="*/ 446 h 182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6847" h="1821004">
                    <a:moveTo>
                      <a:pt x="878770" y="446"/>
                    </a:moveTo>
                    <a:cubicBezTo>
                      <a:pt x="887718" y="-792"/>
                      <a:pt x="897324" y="486"/>
                      <a:pt x="906799" y="5006"/>
                    </a:cubicBezTo>
                    <a:lnTo>
                      <a:pt x="1448733" y="263447"/>
                    </a:lnTo>
                    <a:cubicBezTo>
                      <a:pt x="1477908" y="277354"/>
                      <a:pt x="1486042" y="314997"/>
                      <a:pt x="1465221" y="339714"/>
                    </a:cubicBezTo>
                    <a:lnTo>
                      <a:pt x="1078439" y="798943"/>
                    </a:lnTo>
                    <a:cubicBezTo>
                      <a:pt x="1051388" y="831061"/>
                      <a:pt x="1000982" y="816812"/>
                      <a:pt x="992524" y="777569"/>
                    </a:cubicBezTo>
                    <a:lnTo>
                      <a:pt x="952547" y="592650"/>
                    </a:lnTo>
                    <a:cubicBezTo>
                      <a:pt x="273481" y="900165"/>
                      <a:pt x="71942" y="1461226"/>
                      <a:pt x="57321" y="1821004"/>
                    </a:cubicBezTo>
                    <a:cubicBezTo>
                      <a:pt x="-148067" y="1108448"/>
                      <a:pt x="215379" y="447013"/>
                      <a:pt x="877528" y="245674"/>
                    </a:cubicBezTo>
                    <a:lnTo>
                      <a:pt x="837380" y="59936"/>
                    </a:lnTo>
                    <a:cubicBezTo>
                      <a:pt x="831016" y="30518"/>
                      <a:pt x="851927" y="4159"/>
                      <a:pt x="878770" y="446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1091">
                <a:extLst>
                  <a:ext uri="{FF2B5EF4-FFF2-40B4-BE49-F238E27FC236}">
                    <a16:creationId xmlns:a16="http://schemas.microsoft.com/office/drawing/2014/main" id="{1BCC3860-C8C9-9B9A-80AA-DA4D458F3C89}"/>
                  </a:ext>
                </a:extLst>
              </p:cNvPr>
              <p:cNvSpPr/>
              <p:nvPr/>
            </p:nvSpPr>
            <p:spPr>
              <a:xfrm>
                <a:off x="-4849548" y="407643"/>
                <a:ext cx="437093" cy="677866"/>
              </a:xfrm>
              <a:custGeom>
                <a:avLst/>
                <a:gdLst>
                  <a:gd name="connsiteX0" fmla="*/ 313221 w 437093"/>
                  <a:gd name="connsiteY0" fmla="*/ 0 h 677866"/>
                  <a:gd name="connsiteX1" fmla="*/ 389421 w 437093"/>
                  <a:gd name="connsiteY1" fmla="*/ 76200 h 677866"/>
                  <a:gd name="connsiteX2" fmla="*/ 389421 w 437093"/>
                  <a:gd name="connsiteY2" fmla="*/ 366760 h 677866"/>
                  <a:gd name="connsiteX3" fmla="*/ 426997 w 437093"/>
                  <a:gd name="connsiteY3" fmla="*/ 399392 h 677866"/>
                  <a:gd name="connsiteX4" fmla="*/ 399013 w 437093"/>
                  <a:gd name="connsiteY4" fmla="*/ 502977 h 677866"/>
                  <a:gd name="connsiteX5" fmla="*/ 389421 w 437093"/>
                  <a:gd name="connsiteY5" fmla="*/ 508511 h 677866"/>
                  <a:gd name="connsiteX6" fmla="*/ 389421 w 437093"/>
                  <a:gd name="connsiteY6" fmla="*/ 520303 h 677866"/>
                  <a:gd name="connsiteX7" fmla="*/ 313221 w 437093"/>
                  <a:gd name="connsiteY7" fmla="*/ 596493 h 677866"/>
                  <a:gd name="connsiteX8" fmla="*/ 265882 w 437093"/>
                  <a:gd name="connsiteY8" fmla="*/ 580006 h 677866"/>
                  <a:gd name="connsiteX9" fmla="*/ 114130 w 437093"/>
                  <a:gd name="connsiteY9" fmla="*/ 667617 h 677866"/>
                  <a:gd name="connsiteX10" fmla="*/ 10250 w 437093"/>
                  <a:gd name="connsiteY10" fmla="*/ 639937 h 677866"/>
                  <a:gd name="connsiteX11" fmla="*/ 37930 w 437093"/>
                  <a:gd name="connsiteY11" fmla="*/ 536057 h 677866"/>
                  <a:gd name="connsiteX12" fmla="*/ 237021 w 437093"/>
                  <a:gd name="connsiteY12" fmla="*/ 421109 h 677866"/>
                  <a:gd name="connsiteX13" fmla="*/ 237021 w 437093"/>
                  <a:gd name="connsiteY13" fmla="*/ 76200 h 677866"/>
                  <a:gd name="connsiteX14" fmla="*/ 313221 w 437093"/>
                  <a:gd name="connsiteY14" fmla="*/ 0 h 67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7093" h="677866">
                    <a:moveTo>
                      <a:pt x="313221" y="0"/>
                    </a:moveTo>
                    <a:cubicBezTo>
                      <a:pt x="355303" y="0"/>
                      <a:pt x="389421" y="34118"/>
                      <a:pt x="389421" y="76200"/>
                    </a:cubicBezTo>
                    <a:lnTo>
                      <a:pt x="389421" y="366760"/>
                    </a:lnTo>
                    <a:cubicBezTo>
                      <a:pt x="404728" y="372884"/>
                      <a:pt x="418149" y="384000"/>
                      <a:pt x="426997" y="399392"/>
                    </a:cubicBezTo>
                    <a:cubicBezTo>
                      <a:pt x="447867" y="435721"/>
                      <a:pt x="435341" y="482098"/>
                      <a:pt x="399013" y="502977"/>
                    </a:cubicBezTo>
                    <a:lnTo>
                      <a:pt x="389421" y="508511"/>
                    </a:lnTo>
                    <a:lnTo>
                      <a:pt x="389421" y="520303"/>
                    </a:lnTo>
                    <a:cubicBezTo>
                      <a:pt x="389421" y="562384"/>
                      <a:pt x="355303" y="596503"/>
                      <a:pt x="313221" y="596493"/>
                    </a:cubicBezTo>
                    <a:cubicBezTo>
                      <a:pt x="295333" y="596493"/>
                      <a:pt x="278884" y="590331"/>
                      <a:pt x="265882" y="580006"/>
                    </a:cubicBezTo>
                    <a:lnTo>
                      <a:pt x="114130" y="667617"/>
                    </a:lnTo>
                    <a:cubicBezTo>
                      <a:pt x="77801" y="688657"/>
                      <a:pt x="31291" y="676265"/>
                      <a:pt x="10250" y="639937"/>
                    </a:cubicBezTo>
                    <a:cubicBezTo>
                      <a:pt x="-10791" y="603609"/>
                      <a:pt x="1601" y="557098"/>
                      <a:pt x="37930" y="536057"/>
                    </a:cubicBezTo>
                    <a:lnTo>
                      <a:pt x="237021" y="421109"/>
                    </a:lnTo>
                    <a:lnTo>
                      <a:pt x="237021" y="76200"/>
                    </a:lnTo>
                    <a:cubicBezTo>
                      <a:pt x="237021" y="34118"/>
                      <a:pt x="271140" y="0"/>
                      <a:pt x="313221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1092">
                <a:extLst>
                  <a:ext uri="{FF2B5EF4-FFF2-40B4-BE49-F238E27FC236}">
                    <a16:creationId xmlns:a16="http://schemas.microsoft.com/office/drawing/2014/main" id="{4FDFDABE-3FC9-B5CC-27A6-231C1FF5CCB4}"/>
                  </a:ext>
                </a:extLst>
              </p:cNvPr>
              <p:cNvSpPr/>
              <p:nvPr/>
            </p:nvSpPr>
            <p:spPr>
              <a:xfrm>
                <a:off x="-5181567" y="2103618"/>
                <a:ext cx="1476857" cy="1821005"/>
              </a:xfrm>
              <a:custGeom>
                <a:avLst/>
                <a:gdLst>
                  <a:gd name="connsiteX0" fmla="*/ 1419537 w 1476857"/>
                  <a:gd name="connsiteY0" fmla="*/ 0 h 1821005"/>
                  <a:gd name="connsiteX1" fmla="*/ 599320 w 1476857"/>
                  <a:gd name="connsiteY1" fmla="*/ 1575330 h 1821005"/>
                  <a:gd name="connsiteX2" fmla="*/ 639468 w 1476857"/>
                  <a:gd name="connsiteY2" fmla="*/ 1761068 h 1821005"/>
                  <a:gd name="connsiteX3" fmla="*/ 570050 w 1476857"/>
                  <a:gd name="connsiteY3" fmla="*/ 1815998 h 1821005"/>
                  <a:gd name="connsiteX4" fmla="*/ 28115 w 1476857"/>
                  <a:gd name="connsiteY4" fmla="*/ 1557556 h 1821005"/>
                  <a:gd name="connsiteX5" fmla="*/ 11628 w 1476857"/>
                  <a:gd name="connsiteY5" fmla="*/ 1481290 h 1821005"/>
                  <a:gd name="connsiteX6" fmla="*/ 398409 w 1476857"/>
                  <a:gd name="connsiteY6" fmla="*/ 1022061 h 1821005"/>
                  <a:gd name="connsiteX7" fmla="*/ 484325 w 1476857"/>
                  <a:gd name="connsiteY7" fmla="*/ 1043435 h 1821005"/>
                  <a:gd name="connsiteX8" fmla="*/ 524301 w 1476857"/>
                  <a:gd name="connsiteY8" fmla="*/ 1228353 h 1821005"/>
                  <a:gd name="connsiteX9" fmla="*/ 1419537 w 1476857"/>
                  <a:gd name="connsiteY9" fmla="*/ 0 h 182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6857" h="1821005">
                    <a:moveTo>
                      <a:pt x="1419537" y="0"/>
                    </a:moveTo>
                    <a:cubicBezTo>
                      <a:pt x="1624925" y="712555"/>
                      <a:pt x="1261479" y="1373991"/>
                      <a:pt x="599320" y="1575330"/>
                    </a:cubicBezTo>
                    <a:lnTo>
                      <a:pt x="639468" y="1761068"/>
                    </a:lnTo>
                    <a:cubicBezTo>
                      <a:pt x="647955" y="1800291"/>
                      <a:pt x="607950" y="1834077"/>
                      <a:pt x="570050" y="1815998"/>
                    </a:cubicBezTo>
                    <a:lnTo>
                      <a:pt x="28115" y="1557556"/>
                    </a:lnTo>
                    <a:cubicBezTo>
                      <a:pt x="-1060" y="1543650"/>
                      <a:pt x="-9194" y="1506007"/>
                      <a:pt x="11628" y="1481290"/>
                    </a:cubicBezTo>
                    <a:lnTo>
                      <a:pt x="398409" y="1022061"/>
                    </a:lnTo>
                    <a:cubicBezTo>
                      <a:pt x="425460" y="989943"/>
                      <a:pt x="475867" y="1004192"/>
                      <a:pt x="484325" y="1043435"/>
                    </a:cubicBezTo>
                    <a:lnTo>
                      <a:pt x="524301" y="1228353"/>
                    </a:lnTo>
                    <a:cubicBezTo>
                      <a:pt x="1203386" y="920839"/>
                      <a:pt x="1404916" y="359768"/>
                      <a:pt x="1419537" y="0"/>
                    </a:cubicBezTo>
                    <a:close/>
                  </a:path>
                </a:pathLst>
              </a:custGeom>
              <a:solidFill>
                <a:srgbClr val="B85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1093">
                <a:extLst>
                  <a:ext uri="{FF2B5EF4-FFF2-40B4-BE49-F238E27FC236}">
                    <a16:creationId xmlns:a16="http://schemas.microsoft.com/office/drawing/2014/main" id="{AB4990C1-C046-6FC9-6E2B-C6E3E6A0E630}"/>
                  </a:ext>
                </a:extLst>
              </p:cNvPr>
              <p:cNvSpPr/>
              <p:nvPr/>
            </p:nvSpPr>
            <p:spPr>
              <a:xfrm>
                <a:off x="-8058530" y="2208583"/>
                <a:ext cx="2528192" cy="2186151"/>
              </a:xfrm>
              <a:custGeom>
                <a:avLst/>
                <a:gdLst>
                  <a:gd name="connsiteX0" fmla="*/ 137960 w 2528192"/>
                  <a:gd name="connsiteY0" fmla="*/ 0 h 2186151"/>
                  <a:gd name="connsiteX1" fmla="*/ 702936 w 2528192"/>
                  <a:gd name="connsiteY1" fmla="*/ 0 h 2186151"/>
                  <a:gd name="connsiteX2" fmla="*/ 702936 w 2528192"/>
                  <a:gd name="connsiteY2" fmla="*/ 541411 h 2186151"/>
                  <a:gd name="connsiteX3" fmla="*/ 1051579 w 2528192"/>
                  <a:gd name="connsiteY3" fmla="*/ 706412 h 2186151"/>
                  <a:gd name="connsiteX4" fmla="*/ 1264091 w 2528192"/>
                  <a:gd name="connsiteY4" fmla="*/ 532181 h 2186151"/>
                  <a:gd name="connsiteX5" fmla="*/ 1476604 w 2528192"/>
                  <a:gd name="connsiteY5" fmla="*/ 706412 h 2186151"/>
                  <a:gd name="connsiteX6" fmla="*/ 1825247 w 2528192"/>
                  <a:gd name="connsiteY6" fmla="*/ 541411 h 2186151"/>
                  <a:gd name="connsiteX7" fmla="*/ 1825247 w 2528192"/>
                  <a:gd name="connsiteY7" fmla="*/ 0 h 2186151"/>
                  <a:gd name="connsiteX8" fmla="*/ 2390232 w 2528192"/>
                  <a:gd name="connsiteY8" fmla="*/ 0 h 2186151"/>
                  <a:gd name="connsiteX9" fmla="*/ 2528192 w 2528192"/>
                  <a:gd name="connsiteY9" fmla="*/ 137960 h 2186151"/>
                  <a:gd name="connsiteX10" fmla="*/ 2528192 w 2528192"/>
                  <a:gd name="connsiteY10" fmla="*/ 2048190 h 2186151"/>
                  <a:gd name="connsiteX11" fmla="*/ 2390232 w 2528192"/>
                  <a:gd name="connsiteY11" fmla="*/ 2186150 h 2186151"/>
                  <a:gd name="connsiteX12" fmla="*/ 137960 w 2528192"/>
                  <a:gd name="connsiteY12" fmla="*/ 2186150 h 2186151"/>
                  <a:gd name="connsiteX13" fmla="*/ 0 w 2528192"/>
                  <a:gd name="connsiteY13" fmla="*/ 2048190 h 2186151"/>
                  <a:gd name="connsiteX14" fmla="*/ 0 w 2528192"/>
                  <a:gd name="connsiteY14" fmla="*/ 137970 h 2186151"/>
                  <a:gd name="connsiteX15" fmla="*/ 137960 w 2528192"/>
                  <a:gd name="connsiteY15" fmla="*/ 0 h 2186151"/>
                  <a:gd name="connsiteX16" fmla="*/ 452009 w 2528192"/>
                  <a:gd name="connsiteY16" fmla="*/ 1428731 h 2186151"/>
                  <a:gd name="connsiteX17" fmla="*/ 413909 w 2528192"/>
                  <a:gd name="connsiteY17" fmla="*/ 1466831 h 2186151"/>
                  <a:gd name="connsiteX18" fmla="*/ 413909 w 2528192"/>
                  <a:gd name="connsiteY18" fmla="*/ 1734141 h 2186151"/>
                  <a:gd name="connsiteX19" fmla="*/ 452009 w 2528192"/>
                  <a:gd name="connsiteY19" fmla="*/ 1772241 h 2186151"/>
                  <a:gd name="connsiteX20" fmla="*/ 982923 w 2528192"/>
                  <a:gd name="connsiteY20" fmla="*/ 1772241 h 2186151"/>
                  <a:gd name="connsiteX21" fmla="*/ 1021023 w 2528192"/>
                  <a:gd name="connsiteY21" fmla="*/ 1734141 h 2186151"/>
                  <a:gd name="connsiteX22" fmla="*/ 1021023 w 2528192"/>
                  <a:gd name="connsiteY22" fmla="*/ 1466831 h 2186151"/>
                  <a:gd name="connsiteX23" fmla="*/ 982923 w 2528192"/>
                  <a:gd name="connsiteY23" fmla="*/ 1428731 h 2186151"/>
                  <a:gd name="connsiteX24" fmla="*/ 452009 w 2528192"/>
                  <a:gd name="connsiteY24" fmla="*/ 1428731 h 2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28192" h="2186151">
                    <a:moveTo>
                      <a:pt x="137960" y="0"/>
                    </a:moveTo>
                    <a:lnTo>
                      <a:pt x="702936" y="0"/>
                    </a:lnTo>
                    <a:lnTo>
                      <a:pt x="702936" y="541411"/>
                    </a:lnTo>
                    <a:cubicBezTo>
                      <a:pt x="702936" y="721205"/>
                      <a:pt x="912533" y="820408"/>
                      <a:pt x="1051579" y="706412"/>
                    </a:cubicBezTo>
                    <a:lnTo>
                      <a:pt x="1264091" y="532181"/>
                    </a:lnTo>
                    <a:lnTo>
                      <a:pt x="1476604" y="706412"/>
                    </a:lnTo>
                    <a:cubicBezTo>
                      <a:pt x="1615650" y="820408"/>
                      <a:pt x="1825247" y="721214"/>
                      <a:pt x="1825247" y="541411"/>
                    </a:cubicBezTo>
                    <a:lnTo>
                      <a:pt x="1825247" y="0"/>
                    </a:lnTo>
                    <a:lnTo>
                      <a:pt x="2390232" y="0"/>
                    </a:lnTo>
                    <a:cubicBezTo>
                      <a:pt x="2466108" y="0"/>
                      <a:pt x="2528192" y="62084"/>
                      <a:pt x="2528192" y="137960"/>
                    </a:cubicBezTo>
                    <a:lnTo>
                      <a:pt x="2528192" y="2048190"/>
                    </a:lnTo>
                    <a:cubicBezTo>
                      <a:pt x="2528192" y="2124066"/>
                      <a:pt x="2466108" y="2186150"/>
                      <a:pt x="2390232" y="2186150"/>
                    </a:cubicBezTo>
                    <a:lnTo>
                      <a:pt x="137960" y="2186150"/>
                    </a:lnTo>
                    <a:cubicBezTo>
                      <a:pt x="62084" y="2186159"/>
                      <a:pt x="0" y="2124075"/>
                      <a:pt x="0" y="2048190"/>
                    </a:cubicBezTo>
                    <a:lnTo>
                      <a:pt x="0" y="137970"/>
                    </a:lnTo>
                    <a:cubicBezTo>
                      <a:pt x="0" y="62084"/>
                      <a:pt x="62084" y="0"/>
                      <a:pt x="137960" y="0"/>
                    </a:cubicBezTo>
                    <a:close/>
                    <a:moveTo>
                      <a:pt x="452009" y="1428731"/>
                    </a:moveTo>
                    <a:cubicBezTo>
                      <a:pt x="431054" y="1428731"/>
                      <a:pt x="413909" y="1445876"/>
                      <a:pt x="413909" y="1466831"/>
                    </a:cubicBezTo>
                    <a:lnTo>
                      <a:pt x="413909" y="1734141"/>
                    </a:lnTo>
                    <a:cubicBezTo>
                      <a:pt x="413909" y="1755096"/>
                      <a:pt x="431054" y="1772241"/>
                      <a:pt x="452009" y="1772241"/>
                    </a:cubicBezTo>
                    <a:lnTo>
                      <a:pt x="982923" y="1772241"/>
                    </a:lnTo>
                    <a:cubicBezTo>
                      <a:pt x="1003878" y="1772241"/>
                      <a:pt x="1021023" y="1755096"/>
                      <a:pt x="1021023" y="1734141"/>
                    </a:cubicBezTo>
                    <a:lnTo>
                      <a:pt x="1021023" y="1466831"/>
                    </a:lnTo>
                    <a:cubicBezTo>
                      <a:pt x="1021023" y="1445876"/>
                      <a:pt x="1003878" y="1428731"/>
                      <a:pt x="982923" y="1428731"/>
                    </a:cubicBezTo>
                    <a:lnTo>
                      <a:pt x="452009" y="1428731"/>
                    </a:lnTo>
                    <a:close/>
                  </a:path>
                </a:pathLst>
              </a:custGeom>
              <a:solidFill>
                <a:srgbClr val="0078D4"/>
              </a:solidFill>
              <a:ln w="2032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9" name="Rectangle: Rounded Corners 171">
            <a:extLst>
              <a:ext uri="{FF2B5EF4-FFF2-40B4-BE49-F238E27FC236}">
                <a16:creationId xmlns:a16="http://schemas.microsoft.com/office/drawing/2014/main" id="{D54CEB62-3460-B5CF-DFF6-739F077BB055}"/>
              </a:ext>
            </a:extLst>
          </p:cNvPr>
          <p:cNvSpPr/>
          <p:nvPr/>
        </p:nvSpPr>
        <p:spPr bwMode="auto">
          <a:xfrm>
            <a:off x="9669541" y="1184732"/>
            <a:ext cx="2126917" cy="508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0078D4"/>
              </a:gs>
            </a:gsLst>
            <a:lin ang="1380000" scaled="0"/>
          </a:gradFill>
          <a:ln>
            <a:noFill/>
            <a:headEnd type="none" w="med" len="med"/>
            <a:tailEnd type="none" w="med" len="med"/>
          </a:ln>
          <a:effectLst>
            <a:outerShdw blurRad="1143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0" name="Content Placeholder 62">
            <a:extLst>
              <a:ext uri="{FF2B5EF4-FFF2-40B4-BE49-F238E27FC236}">
                <a16:creationId xmlns:a16="http://schemas.microsoft.com/office/drawing/2014/main" id="{D79FC6F1-63CD-5FFC-3A88-2AD00689CE52}"/>
              </a:ext>
            </a:extLst>
          </p:cNvPr>
          <p:cNvSpPr txBox="1">
            <a:spLocks/>
          </p:cNvSpPr>
          <p:nvPr/>
        </p:nvSpPr>
        <p:spPr>
          <a:xfrm>
            <a:off x="8276304" y="2698189"/>
            <a:ext cx="1068252" cy="1615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00" kern="1200" spc="0" baseline="0">
                <a:solidFill>
                  <a:srgbClr val="40404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API Producers</a:t>
            </a:r>
          </a:p>
        </p:txBody>
      </p:sp>
      <p:sp>
        <p:nvSpPr>
          <p:cNvPr id="71" name="Content Placeholder 62">
            <a:extLst>
              <a:ext uri="{FF2B5EF4-FFF2-40B4-BE49-F238E27FC236}">
                <a16:creationId xmlns:a16="http://schemas.microsoft.com/office/drawing/2014/main" id="{7799F461-C5E8-0B1E-19F9-A2C201AE67B1}"/>
              </a:ext>
            </a:extLst>
          </p:cNvPr>
          <p:cNvSpPr txBox="1">
            <a:spLocks/>
          </p:cNvSpPr>
          <p:nvPr/>
        </p:nvSpPr>
        <p:spPr>
          <a:xfrm>
            <a:off x="9833030" y="2697098"/>
            <a:ext cx="1316329" cy="1615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00" kern="1200" spc="0" baseline="0">
                <a:solidFill>
                  <a:srgbClr val="40404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API Platform Admins</a:t>
            </a:r>
          </a:p>
        </p:txBody>
      </p:sp>
      <p:sp>
        <p:nvSpPr>
          <p:cNvPr id="72" name="Content Placeholder 62">
            <a:extLst>
              <a:ext uri="{FF2B5EF4-FFF2-40B4-BE49-F238E27FC236}">
                <a16:creationId xmlns:a16="http://schemas.microsoft.com/office/drawing/2014/main" id="{C631B577-2BF7-9940-97D2-68FEA09F5FA1}"/>
              </a:ext>
            </a:extLst>
          </p:cNvPr>
          <p:cNvSpPr txBox="1">
            <a:spLocks/>
          </p:cNvSpPr>
          <p:nvPr/>
        </p:nvSpPr>
        <p:spPr>
          <a:xfrm>
            <a:off x="9011377" y="5077593"/>
            <a:ext cx="1316329" cy="1615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00" kern="1200" spc="0" baseline="0">
                <a:solidFill>
                  <a:srgbClr val="40404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API Consumers</a:t>
            </a:r>
          </a:p>
        </p:txBody>
      </p:sp>
    </p:spTree>
    <p:extLst>
      <p:ext uri="{BB962C8B-B14F-4D97-AF65-F5344CB8AC3E}">
        <p14:creationId xmlns:p14="http://schemas.microsoft.com/office/powerpoint/2010/main" val="15790249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7BD65CA-ECC3-FE88-1B5D-B19227CE769F}"/>
              </a:ext>
            </a:extLst>
          </p:cNvPr>
          <p:cNvGrpSpPr/>
          <p:nvPr/>
        </p:nvGrpSpPr>
        <p:grpSpPr>
          <a:xfrm>
            <a:off x="0" y="15656"/>
            <a:ext cx="12192000" cy="6842344"/>
            <a:chOff x="5329" y="6002"/>
            <a:chExt cx="12192000" cy="6842344"/>
          </a:xfrm>
        </p:grpSpPr>
        <p:pic>
          <p:nvPicPr>
            <p:cNvPr id="6" name="Picture 5" descr="A blue and white background&#10;&#10;Description automatically generated">
              <a:extLst>
                <a:ext uri="{FF2B5EF4-FFF2-40B4-BE49-F238E27FC236}">
                  <a16:creationId xmlns:a16="http://schemas.microsoft.com/office/drawing/2014/main" id="{0FC8F07E-2CC1-6615-76B8-423CD2F6ADF5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" t="1598" r="1598" b="1598"/>
            <a:stretch/>
          </p:blipFill>
          <p:spPr>
            <a:xfrm>
              <a:off x="5329" y="9654"/>
              <a:ext cx="12192000" cy="6838692"/>
            </a:xfrm>
            <a:custGeom>
              <a:avLst/>
              <a:gdLst>
                <a:gd name="connsiteX0" fmla="*/ 0 w 12192000"/>
                <a:gd name="connsiteY0" fmla="*/ 0 h 6838692"/>
                <a:gd name="connsiteX1" fmla="*/ 12192000 w 12192000"/>
                <a:gd name="connsiteY1" fmla="*/ 0 h 6838692"/>
                <a:gd name="connsiteX2" fmla="*/ 12192000 w 12192000"/>
                <a:gd name="connsiteY2" fmla="*/ 6838692 h 6838692"/>
                <a:gd name="connsiteX3" fmla="*/ 0 w 12192000"/>
                <a:gd name="connsiteY3" fmla="*/ 6838692 h 683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38692">
                  <a:moveTo>
                    <a:pt x="0" y="0"/>
                  </a:moveTo>
                  <a:lnTo>
                    <a:pt x="12192000" y="0"/>
                  </a:lnTo>
                  <a:lnTo>
                    <a:pt x="12192000" y="6838692"/>
                  </a:lnTo>
                  <a:lnTo>
                    <a:pt x="0" y="6838692"/>
                  </a:lnTo>
                  <a:close/>
                </a:path>
              </a:pathLst>
            </a:custGeom>
            <a:ln w="15875" cap="flat">
              <a:noFill/>
              <a:prstDash val="solid"/>
              <a:miter/>
            </a:ln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ED1107E-878F-837F-89ED-BA440ACA474C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742" b="57607"/>
            <a:stretch/>
          </p:blipFill>
          <p:spPr>
            <a:xfrm flipH="1">
              <a:off x="7983473" y="6002"/>
              <a:ext cx="4213856" cy="1436501"/>
            </a:xfrm>
            <a:prstGeom prst="rect">
              <a:avLst/>
            </a:prstGeom>
          </p:spPr>
        </p:pic>
      </p:grpSp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B1083729-509C-2D39-3E49-1E8404628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8" y="561041"/>
            <a:ext cx="10420903" cy="55273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1BD4004-1DE4-392D-D8EF-654025DC57D2}"/>
              </a:ext>
            </a:extLst>
          </p:cNvPr>
          <p:cNvSpPr txBox="1">
            <a:spLocks/>
          </p:cNvSpPr>
          <p:nvPr/>
        </p:nvSpPr>
        <p:spPr>
          <a:xfrm>
            <a:off x="4364099" y="6279480"/>
            <a:ext cx="346380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aka.ms/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APICenter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/Workshop</a:t>
            </a:r>
            <a:endParaRPr kumimoji="0" lang="en-US" sz="2000" b="0" i="0" u="sng" strike="noStrike" kern="1200" cap="none" spc="0" normalizeH="0" baseline="50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6688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rapezoid 587">
            <a:extLst>
              <a:ext uri="{FF2B5EF4-FFF2-40B4-BE49-F238E27FC236}">
                <a16:creationId xmlns:a16="http://schemas.microsoft.com/office/drawing/2014/main" id="{63AD0EAE-3C3C-6233-A786-EFA7C5807019}"/>
              </a:ext>
            </a:extLst>
          </p:cNvPr>
          <p:cNvSpPr/>
          <p:nvPr/>
        </p:nvSpPr>
        <p:spPr bwMode="auto">
          <a:xfrm rot="5400000">
            <a:off x="1653698" y="3470752"/>
            <a:ext cx="3819526" cy="1208722"/>
          </a:xfrm>
          <a:prstGeom prst="trapezoid">
            <a:avLst>
              <a:gd name="adj" fmla="val 92932"/>
            </a:avLst>
          </a:prstGeom>
          <a:gradFill flip="none" rotWithShape="1">
            <a:gsLst>
              <a:gs pos="0">
                <a:srgbClr val="0078D4">
                  <a:alpha val="11000"/>
                </a:srgbClr>
              </a:gs>
              <a:gs pos="100000">
                <a:srgbClr val="EDF6FB">
                  <a:lumMod val="92371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83" name="Graphic 582">
            <a:extLst>
              <a:ext uri="{FF2B5EF4-FFF2-40B4-BE49-F238E27FC236}">
                <a16:creationId xmlns:a16="http://schemas.microsoft.com/office/drawing/2014/main" id="{D168255F-CE07-9B24-1A02-6E2A50BFC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6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419" t="12503" r="17567" b="5913"/>
          <a:stretch/>
        </p:blipFill>
        <p:spPr>
          <a:xfrm>
            <a:off x="2959100" y="2165350"/>
            <a:ext cx="1208722" cy="3819526"/>
          </a:xfrm>
          <a:custGeom>
            <a:avLst/>
            <a:gdLst>
              <a:gd name="connsiteX0" fmla="*/ 0 w 1208722"/>
              <a:gd name="connsiteY0" fmla="*/ 0 h 3819526"/>
              <a:gd name="connsiteX1" fmla="*/ 1208722 w 1208722"/>
              <a:gd name="connsiteY1" fmla="*/ 1123290 h 3819526"/>
              <a:gd name="connsiteX2" fmla="*/ 1208722 w 1208722"/>
              <a:gd name="connsiteY2" fmla="*/ 2696236 h 3819526"/>
              <a:gd name="connsiteX3" fmla="*/ 0 w 1208722"/>
              <a:gd name="connsiteY3" fmla="*/ 3819526 h 381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8722" h="3819526">
                <a:moveTo>
                  <a:pt x="0" y="0"/>
                </a:moveTo>
                <a:lnTo>
                  <a:pt x="1208722" y="1123290"/>
                </a:lnTo>
                <a:lnTo>
                  <a:pt x="1208722" y="2696236"/>
                </a:lnTo>
                <a:lnTo>
                  <a:pt x="0" y="3819526"/>
                </a:lnTo>
                <a:close/>
              </a:path>
            </a:pathLst>
          </a:custGeom>
        </p:spPr>
      </p:pic>
      <p:sp>
        <p:nvSpPr>
          <p:cNvPr id="568" name="Trapezoid 567">
            <a:extLst>
              <a:ext uri="{FF2B5EF4-FFF2-40B4-BE49-F238E27FC236}">
                <a16:creationId xmlns:a16="http://schemas.microsoft.com/office/drawing/2014/main" id="{BF52F979-3669-CAE3-B425-7B20A12A5257}"/>
              </a:ext>
            </a:extLst>
          </p:cNvPr>
          <p:cNvSpPr/>
          <p:nvPr/>
        </p:nvSpPr>
        <p:spPr bwMode="auto">
          <a:xfrm rot="16200000" flipH="1">
            <a:off x="6718776" y="3470752"/>
            <a:ext cx="3819526" cy="1208722"/>
          </a:xfrm>
          <a:prstGeom prst="trapezoid">
            <a:avLst>
              <a:gd name="adj" fmla="val 92932"/>
            </a:avLst>
          </a:pr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rgbClr val="EDF6FB">
                  <a:lumMod val="92371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61" name="Graphic 560">
            <a:extLst>
              <a:ext uri="{FF2B5EF4-FFF2-40B4-BE49-F238E27FC236}">
                <a16:creationId xmlns:a16="http://schemas.microsoft.com/office/drawing/2014/main" id="{1316ADD2-B483-A211-4C1E-1EEA9A412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443" t="23955" r="5443" b="57172"/>
          <a:stretch/>
        </p:blipFill>
        <p:spPr>
          <a:xfrm rot="5400000" flipH="1">
            <a:off x="-1813362" y="3854949"/>
            <a:ext cx="4067050" cy="440326"/>
          </a:xfrm>
          <a:prstGeom prst="rect">
            <a:avLst/>
          </a:prstGeom>
        </p:spPr>
      </p:pic>
      <p:sp>
        <p:nvSpPr>
          <p:cNvPr id="520" name="TextBox 519">
            <a:extLst>
              <a:ext uri="{FF2B5EF4-FFF2-40B4-BE49-F238E27FC236}">
                <a16:creationId xmlns:a16="http://schemas.microsoft.com/office/drawing/2014/main" id="{D67A438D-41DC-CA98-5EF7-47E960C5CE01}"/>
              </a:ext>
            </a:extLst>
          </p:cNvPr>
          <p:cNvSpPr txBox="1">
            <a:spLocks/>
          </p:cNvSpPr>
          <p:nvPr/>
        </p:nvSpPr>
        <p:spPr>
          <a:xfrm>
            <a:off x="0" y="1554162"/>
            <a:ext cx="2959100" cy="5041900"/>
          </a:xfrm>
          <a:custGeom>
            <a:avLst/>
            <a:gdLst>
              <a:gd name="connsiteX0" fmla="*/ 0 w 2959100"/>
              <a:gd name="connsiteY0" fmla="*/ 0 h 5041900"/>
              <a:gd name="connsiteX1" fmla="*/ 2841321 w 2959100"/>
              <a:gd name="connsiteY1" fmla="*/ 0 h 5041900"/>
              <a:gd name="connsiteX2" fmla="*/ 2959100 w 2959100"/>
              <a:gd name="connsiteY2" fmla="*/ 117779 h 5041900"/>
              <a:gd name="connsiteX3" fmla="*/ 2959100 w 2959100"/>
              <a:gd name="connsiteY3" fmla="*/ 4924121 h 5041900"/>
              <a:gd name="connsiteX4" fmla="*/ 2841321 w 2959100"/>
              <a:gd name="connsiteY4" fmla="*/ 5041900 h 5041900"/>
              <a:gd name="connsiteX5" fmla="*/ 0 w 2959100"/>
              <a:gd name="connsiteY5" fmla="*/ 5041900 h 504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9100" h="5041900">
                <a:moveTo>
                  <a:pt x="0" y="0"/>
                </a:moveTo>
                <a:lnTo>
                  <a:pt x="2841321" y="0"/>
                </a:lnTo>
                <a:cubicBezTo>
                  <a:pt x="2906369" y="0"/>
                  <a:pt x="2959100" y="52731"/>
                  <a:pt x="2959100" y="117779"/>
                </a:cubicBezTo>
                <a:lnTo>
                  <a:pt x="2959100" y="4924121"/>
                </a:lnTo>
                <a:cubicBezTo>
                  <a:pt x="2959100" y="4989169"/>
                  <a:pt x="2906369" y="5041900"/>
                  <a:pt x="2841321" y="5041900"/>
                </a:cubicBezTo>
                <a:lnTo>
                  <a:pt x="0" y="5041900"/>
                </a:lnTo>
                <a:close/>
              </a:path>
            </a:pathLst>
          </a:custGeom>
          <a:solidFill>
            <a:srgbClr val="D1EBFF">
              <a:alpha val="25000"/>
            </a:srgb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E20FA7-7210-1317-847D-C72A13EF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Platform and API teams collaborate </a:t>
            </a:r>
            <a:br>
              <a:rPr lang="en-US"/>
            </a:br>
            <a:r>
              <a:rPr lang="en-US"/>
              <a:t>in healthy API ecosystems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C155D-3FB1-1597-99C4-2A015E891B92}"/>
              </a:ext>
            </a:extLst>
          </p:cNvPr>
          <p:cNvSpPr txBox="1">
            <a:spLocks/>
          </p:cNvSpPr>
          <p:nvPr/>
        </p:nvSpPr>
        <p:spPr>
          <a:xfrm>
            <a:off x="584200" y="5474690"/>
            <a:ext cx="1968499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Oversee API inventory, audit and enforce API compliance, monitor traffic, observe platform usage</a:t>
            </a:r>
          </a:p>
        </p:txBody>
      </p: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B1538EA4-F851-4894-C16D-9472F531BDE8}"/>
              </a:ext>
            </a:extLst>
          </p:cNvPr>
          <p:cNvGrpSpPr>
            <a:grpSpLocks/>
          </p:cNvGrpSpPr>
          <p:nvPr/>
        </p:nvGrpSpPr>
        <p:grpSpPr>
          <a:xfrm>
            <a:off x="584200" y="5172595"/>
            <a:ext cx="373134" cy="373130"/>
            <a:chOff x="-6352968" y="5193355"/>
            <a:chExt cx="574260" cy="574254"/>
          </a:xfrm>
        </p:grpSpPr>
        <p:sp>
          <p:nvSpPr>
            <p:cNvPr id="591" name="Oval 34_1_1">
              <a:extLst>
                <a:ext uri="{FF2B5EF4-FFF2-40B4-BE49-F238E27FC236}">
                  <a16:creationId xmlns:a16="http://schemas.microsoft.com/office/drawing/2014/main" id="{B4FBD7E2-7B78-DF45-605D-73B7983A21F7}"/>
                </a:ext>
              </a:extLst>
            </p:cNvPr>
            <p:cNvSpPr/>
            <p:nvPr/>
          </p:nvSpPr>
          <p:spPr bwMode="auto">
            <a:xfrm>
              <a:off x="-6352968" y="5193355"/>
              <a:ext cx="574260" cy="574254"/>
            </a:xfrm>
            <a:prstGeom prst="ellipse">
              <a:avLst/>
            </a:prstGeom>
            <a:solidFill>
              <a:srgbClr val="D4E7F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92" name="Oval 34_1">
              <a:extLst>
                <a:ext uri="{FF2B5EF4-FFF2-40B4-BE49-F238E27FC236}">
                  <a16:creationId xmlns:a16="http://schemas.microsoft.com/office/drawing/2014/main" id="{0CA25CBC-DA31-2368-81E0-066138F0CAD9}"/>
                </a:ext>
              </a:extLst>
            </p:cNvPr>
            <p:cNvSpPr/>
            <p:nvPr/>
          </p:nvSpPr>
          <p:spPr bwMode="auto">
            <a:xfrm>
              <a:off x="-6352968" y="5193355"/>
              <a:ext cx="574260" cy="574254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3BDDAB8B-9197-29F4-38E4-9C013E8784A2}"/>
                </a:ext>
              </a:extLst>
            </p:cNvPr>
            <p:cNvSpPr/>
            <p:nvPr/>
          </p:nvSpPr>
          <p:spPr bwMode="auto">
            <a:xfrm>
              <a:off x="-6279196" y="5267125"/>
              <a:ext cx="426717" cy="426713"/>
            </a:xfrm>
            <a:prstGeom prst="ellipse">
              <a:avLst/>
            </a:prstGeom>
            <a:solidFill>
              <a:schemeClr val="tx1"/>
            </a:solidFill>
            <a:ln w="22225">
              <a:gradFill>
                <a:gsLst>
                  <a:gs pos="0">
                    <a:srgbClr val="B85CBC"/>
                  </a:gs>
                  <a:gs pos="100000">
                    <a:srgbClr val="0078D4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4F8C09A7-67C6-8C02-6BB0-3E5800092D93}"/>
                </a:ext>
              </a:extLst>
            </p:cNvPr>
            <p:cNvGrpSpPr/>
            <p:nvPr/>
          </p:nvGrpSpPr>
          <p:grpSpPr>
            <a:xfrm>
              <a:off x="-6169435" y="5376884"/>
              <a:ext cx="207194" cy="207194"/>
              <a:chOff x="-11925300" y="990600"/>
              <a:chExt cx="4876800" cy="4876800"/>
            </a:xfrm>
          </p:grpSpPr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12AA2B36-11FC-E6FB-4220-60248E42CFC9}"/>
                  </a:ext>
                </a:extLst>
              </p:cNvPr>
              <p:cNvSpPr/>
              <p:nvPr/>
            </p:nvSpPr>
            <p:spPr>
              <a:xfrm>
                <a:off x="-9344025" y="5086350"/>
                <a:ext cx="285750" cy="781050"/>
              </a:xfrm>
              <a:custGeom>
                <a:avLst/>
                <a:gdLst>
                  <a:gd name="connsiteX0" fmla="*/ 0 w 285750"/>
                  <a:gd name="connsiteY0" fmla="*/ 0 h 781050"/>
                  <a:gd name="connsiteX1" fmla="*/ 285750 w 285750"/>
                  <a:gd name="connsiteY1" fmla="*/ 0 h 781050"/>
                  <a:gd name="connsiteX2" fmla="*/ 285750 w 285750"/>
                  <a:gd name="connsiteY2" fmla="*/ 781050 h 781050"/>
                  <a:gd name="connsiteX3" fmla="*/ 0 w 285750"/>
                  <a:gd name="connsiteY3" fmla="*/ 7810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781050">
                    <a:moveTo>
                      <a:pt x="0" y="0"/>
                    </a:moveTo>
                    <a:lnTo>
                      <a:pt x="285750" y="0"/>
                    </a:lnTo>
                    <a:lnTo>
                      <a:pt x="285750" y="781050"/>
                    </a:lnTo>
                    <a:lnTo>
                      <a:pt x="0" y="78105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4A763753-DAD5-9617-7A57-249987D573BD}"/>
                  </a:ext>
                </a:extLst>
              </p:cNvPr>
              <p:cNvSpPr/>
              <p:nvPr/>
            </p:nvSpPr>
            <p:spPr>
              <a:xfrm>
                <a:off x="-9915525" y="5086350"/>
                <a:ext cx="285750" cy="781050"/>
              </a:xfrm>
              <a:custGeom>
                <a:avLst/>
                <a:gdLst>
                  <a:gd name="connsiteX0" fmla="*/ 0 w 285750"/>
                  <a:gd name="connsiteY0" fmla="*/ 0 h 781050"/>
                  <a:gd name="connsiteX1" fmla="*/ 285750 w 285750"/>
                  <a:gd name="connsiteY1" fmla="*/ 0 h 781050"/>
                  <a:gd name="connsiteX2" fmla="*/ 285750 w 285750"/>
                  <a:gd name="connsiteY2" fmla="*/ 781050 h 781050"/>
                  <a:gd name="connsiteX3" fmla="*/ 0 w 285750"/>
                  <a:gd name="connsiteY3" fmla="*/ 7810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781050">
                    <a:moveTo>
                      <a:pt x="0" y="0"/>
                    </a:moveTo>
                    <a:lnTo>
                      <a:pt x="285750" y="0"/>
                    </a:lnTo>
                    <a:lnTo>
                      <a:pt x="285750" y="781050"/>
                    </a:lnTo>
                    <a:lnTo>
                      <a:pt x="0" y="78105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438F7159-4A73-C435-5F62-88B6D4FB8C9A}"/>
                  </a:ext>
                </a:extLst>
              </p:cNvPr>
              <p:cNvSpPr/>
              <p:nvPr/>
            </p:nvSpPr>
            <p:spPr>
              <a:xfrm>
                <a:off x="-10591800" y="990600"/>
                <a:ext cx="2209800" cy="4876800"/>
              </a:xfrm>
              <a:custGeom>
                <a:avLst/>
                <a:gdLst>
                  <a:gd name="connsiteX0" fmla="*/ 2066925 w 2209800"/>
                  <a:gd name="connsiteY0" fmla="*/ 0 h 4876800"/>
                  <a:gd name="connsiteX1" fmla="*/ 142875 w 2209800"/>
                  <a:gd name="connsiteY1" fmla="*/ 0 h 4876800"/>
                  <a:gd name="connsiteX2" fmla="*/ 0 w 2209800"/>
                  <a:gd name="connsiteY2" fmla="*/ 142875 h 4876800"/>
                  <a:gd name="connsiteX3" fmla="*/ 0 w 2209800"/>
                  <a:gd name="connsiteY3" fmla="*/ 4876800 h 4876800"/>
                  <a:gd name="connsiteX4" fmla="*/ 390525 w 2209800"/>
                  <a:gd name="connsiteY4" fmla="*/ 4876800 h 4876800"/>
                  <a:gd name="connsiteX5" fmla="*/ 390525 w 2209800"/>
                  <a:gd name="connsiteY5" fmla="*/ 3952875 h 4876800"/>
                  <a:gd name="connsiteX6" fmla="*/ 533400 w 2209800"/>
                  <a:gd name="connsiteY6" fmla="*/ 3810000 h 4876800"/>
                  <a:gd name="connsiteX7" fmla="*/ 1104900 w 2209800"/>
                  <a:gd name="connsiteY7" fmla="*/ 3810000 h 4876800"/>
                  <a:gd name="connsiteX8" fmla="*/ 1676400 w 2209800"/>
                  <a:gd name="connsiteY8" fmla="*/ 3810000 h 4876800"/>
                  <a:gd name="connsiteX9" fmla="*/ 1819275 w 2209800"/>
                  <a:gd name="connsiteY9" fmla="*/ 3952875 h 4876800"/>
                  <a:gd name="connsiteX10" fmla="*/ 1819275 w 2209800"/>
                  <a:gd name="connsiteY10" fmla="*/ 4876800 h 4876800"/>
                  <a:gd name="connsiteX11" fmla="*/ 2209800 w 2209800"/>
                  <a:gd name="connsiteY11" fmla="*/ 4876800 h 4876800"/>
                  <a:gd name="connsiteX12" fmla="*/ 2209800 w 2209800"/>
                  <a:gd name="connsiteY12" fmla="*/ 142875 h 4876800"/>
                  <a:gd name="connsiteX13" fmla="*/ 2066925 w 2209800"/>
                  <a:gd name="connsiteY13" fmla="*/ 0 h 4876800"/>
                  <a:gd name="connsiteX14" fmla="*/ 676275 w 2209800"/>
                  <a:gd name="connsiteY14" fmla="*/ 3381375 h 4876800"/>
                  <a:gd name="connsiteX15" fmla="*/ 533400 w 2209800"/>
                  <a:gd name="connsiteY15" fmla="*/ 3524250 h 4876800"/>
                  <a:gd name="connsiteX16" fmla="*/ 390525 w 2209800"/>
                  <a:gd name="connsiteY16" fmla="*/ 3381375 h 4876800"/>
                  <a:gd name="connsiteX17" fmla="*/ 390525 w 2209800"/>
                  <a:gd name="connsiteY17" fmla="*/ 3095625 h 4876800"/>
                  <a:gd name="connsiteX18" fmla="*/ 533400 w 2209800"/>
                  <a:gd name="connsiteY18" fmla="*/ 2952750 h 4876800"/>
                  <a:gd name="connsiteX19" fmla="*/ 676275 w 2209800"/>
                  <a:gd name="connsiteY19" fmla="*/ 3095625 h 4876800"/>
                  <a:gd name="connsiteX20" fmla="*/ 676275 w 2209800"/>
                  <a:gd name="connsiteY20" fmla="*/ 2524125 h 4876800"/>
                  <a:gd name="connsiteX21" fmla="*/ 533400 w 2209800"/>
                  <a:gd name="connsiteY21" fmla="*/ 2667000 h 4876800"/>
                  <a:gd name="connsiteX22" fmla="*/ 390525 w 2209800"/>
                  <a:gd name="connsiteY22" fmla="*/ 2524125 h 4876800"/>
                  <a:gd name="connsiteX23" fmla="*/ 390525 w 2209800"/>
                  <a:gd name="connsiteY23" fmla="*/ 2238375 h 4876800"/>
                  <a:gd name="connsiteX24" fmla="*/ 533400 w 2209800"/>
                  <a:gd name="connsiteY24" fmla="*/ 2095500 h 4876800"/>
                  <a:gd name="connsiteX25" fmla="*/ 676275 w 2209800"/>
                  <a:gd name="connsiteY25" fmla="*/ 2238375 h 4876800"/>
                  <a:gd name="connsiteX26" fmla="*/ 1247775 w 2209800"/>
                  <a:gd name="connsiteY26" fmla="*/ 3381375 h 4876800"/>
                  <a:gd name="connsiteX27" fmla="*/ 1104900 w 2209800"/>
                  <a:gd name="connsiteY27" fmla="*/ 3524250 h 4876800"/>
                  <a:gd name="connsiteX28" fmla="*/ 962025 w 2209800"/>
                  <a:gd name="connsiteY28" fmla="*/ 3381375 h 4876800"/>
                  <a:gd name="connsiteX29" fmla="*/ 962025 w 2209800"/>
                  <a:gd name="connsiteY29" fmla="*/ 3095625 h 4876800"/>
                  <a:gd name="connsiteX30" fmla="*/ 1104900 w 2209800"/>
                  <a:gd name="connsiteY30" fmla="*/ 2952750 h 4876800"/>
                  <a:gd name="connsiteX31" fmla="*/ 1247775 w 2209800"/>
                  <a:gd name="connsiteY31" fmla="*/ 3095625 h 4876800"/>
                  <a:gd name="connsiteX32" fmla="*/ 1247775 w 2209800"/>
                  <a:gd name="connsiteY32" fmla="*/ 2524125 h 4876800"/>
                  <a:gd name="connsiteX33" fmla="*/ 1104900 w 2209800"/>
                  <a:gd name="connsiteY33" fmla="*/ 2667000 h 4876800"/>
                  <a:gd name="connsiteX34" fmla="*/ 962025 w 2209800"/>
                  <a:gd name="connsiteY34" fmla="*/ 2524125 h 4876800"/>
                  <a:gd name="connsiteX35" fmla="*/ 962025 w 2209800"/>
                  <a:gd name="connsiteY35" fmla="*/ 2238375 h 4876800"/>
                  <a:gd name="connsiteX36" fmla="*/ 1104900 w 2209800"/>
                  <a:gd name="connsiteY36" fmla="*/ 2095500 h 4876800"/>
                  <a:gd name="connsiteX37" fmla="*/ 1247775 w 2209800"/>
                  <a:gd name="connsiteY37" fmla="*/ 2238375 h 4876800"/>
                  <a:gd name="connsiteX38" fmla="*/ 1819275 w 2209800"/>
                  <a:gd name="connsiteY38" fmla="*/ 3381375 h 4876800"/>
                  <a:gd name="connsiteX39" fmla="*/ 1676400 w 2209800"/>
                  <a:gd name="connsiteY39" fmla="*/ 3524250 h 4876800"/>
                  <a:gd name="connsiteX40" fmla="*/ 1533525 w 2209800"/>
                  <a:gd name="connsiteY40" fmla="*/ 3381375 h 4876800"/>
                  <a:gd name="connsiteX41" fmla="*/ 1533525 w 2209800"/>
                  <a:gd name="connsiteY41" fmla="*/ 3095625 h 4876800"/>
                  <a:gd name="connsiteX42" fmla="*/ 1676400 w 2209800"/>
                  <a:gd name="connsiteY42" fmla="*/ 2952750 h 4876800"/>
                  <a:gd name="connsiteX43" fmla="*/ 1819275 w 2209800"/>
                  <a:gd name="connsiteY43" fmla="*/ 3095625 h 4876800"/>
                  <a:gd name="connsiteX44" fmla="*/ 1819275 w 2209800"/>
                  <a:gd name="connsiteY44" fmla="*/ 2524125 h 4876800"/>
                  <a:gd name="connsiteX45" fmla="*/ 1676400 w 2209800"/>
                  <a:gd name="connsiteY45" fmla="*/ 2667000 h 4876800"/>
                  <a:gd name="connsiteX46" fmla="*/ 1533525 w 2209800"/>
                  <a:gd name="connsiteY46" fmla="*/ 2524125 h 4876800"/>
                  <a:gd name="connsiteX47" fmla="*/ 1533525 w 2209800"/>
                  <a:gd name="connsiteY47" fmla="*/ 2238375 h 4876800"/>
                  <a:gd name="connsiteX48" fmla="*/ 1676400 w 2209800"/>
                  <a:gd name="connsiteY48" fmla="*/ 2095500 h 4876800"/>
                  <a:gd name="connsiteX49" fmla="*/ 1819275 w 2209800"/>
                  <a:gd name="connsiteY49" fmla="*/ 2238375 h 4876800"/>
                  <a:gd name="connsiteX50" fmla="*/ 676275 w 2209800"/>
                  <a:gd name="connsiteY50" fmla="*/ 1666875 h 4876800"/>
                  <a:gd name="connsiteX51" fmla="*/ 533400 w 2209800"/>
                  <a:gd name="connsiteY51" fmla="*/ 1809750 h 4876800"/>
                  <a:gd name="connsiteX52" fmla="*/ 390525 w 2209800"/>
                  <a:gd name="connsiteY52" fmla="*/ 1666875 h 4876800"/>
                  <a:gd name="connsiteX53" fmla="*/ 390525 w 2209800"/>
                  <a:gd name="connsiteY53" fmla="*/ 1381125 h 4876800"/>
                  <a:gd name="connsiteX54" fmla="*/ 533400 w 2209800"/>
                  <a:gd name="connsiteY54" fmla="*/ 1238250 h 4876800"/>
                  <a:gd name="connsiteX55" fmla="*/ 676275 w 2209800"/>
                  <a:gd name="connsiteY55" fmla="*/ 1381125 h 4876800"/>
                  <a:gd name="connsiteX56" fmla="*/ 1247775 w 2209800"/>
                  <a:gd name="connsiteY56" fmla="*/ 1666875 h 4876800"/>
                  <a:gd name="connsiteX57" fmla="*/ 1104900 w 2209800"/>
                  <a:gd name="connsiteY57" fmla="*/ 1809750 h 4876800"/>
                  <a:gd name="connsiteX58" fmla="*/ 962025 w 2209800"/>
                  <a:gd name="connsiteY58" fmla="*/ 1666875 h 4876800"/>
                  <a:gd name="connsiteX59" fmla="*/ 962025 w 2209800"/>
                  <a:gd name="connsiteY59" fmla="*/ 1381125 h 4876800"/>
                  <a:gd name="connsiteX60" fmla="*/ 1104900 w 2209800"/>
                  <a:gd name="connsiteY60" fmla="*/ 1238250 h 4876800"/>
                  <a:gd name="connsiteX61" fmla="*/ 1247775 w 2209800"/>
                  <a:gd name="connsiteY61" fmla="*/ 1381125 h 4876800"/>
                  <a:gd name="connsiteX62" fmla="*/ 1819275 w 2209800"/>
                  <a:gd name="connsiteY62" fmla="*/ 1666875 h 4876800"/>
                  <a:gd name="connsiteX63" fmla="*/ 1676400 w 2209800"/>
                  <a:gd name="connsiteY63" fmla="*/ 1809750 h 4876800"/>
                  <a:gd name="connsiteX64" fmla="*/ 1533525 w 2209800"/>
                  <a:gd name="connsiteY64" fmla="*/ 1666875 h 4876800"/>
                  <a:gd name="connsiteX65" fmla="*/ 1533525 w 2209800"/>
                  <a:gd name="connsiteY65" fmla="*/ 1381125 h 4876800"/>
                  <a:gd name="connsiteX66" fmla="*/ 1676400 w 2209800"/>
                  <a:gd name="connsiteY66" fmla="*/ 1238250 h 4876800"/>
                  <a:gd name="connsiteX67" fmla="*/ 1819275 w 2209800"/>
                  <a:gd name="connsiteY67" fmla="*/ 1381125 h 4876800"/>
                  <a:gd name="connsiteX68" fmla="*/ 676275 w 2209800"/>
                  <a:gd name="connsiteY68" fmla="*/ 809625 h 4876800"/>
                  <a:gd name="connsiteX69" fmla="*/ 533400 w 2209800"/>
                  <a:gd name="connsiteY69" fmla="*/ 952500 h 4876800"/>
                  <a:gd name="connsiteX70" fmla="*/ 390525 w 2209800"/>
                  <a:gd name="connsiteY70" fmla="*/ 809625 h 4876800"/>
                  <a:gd name="connsiteX71" fmla="*/ 390525 w 2209800"/>
                  <a:gd name="connsiteY71" fmla="*/ 523875 h 4876800"/>
                  <a:gd name="connsiteX72" fmla="*/ 533400 w 2209800"/>
                  <a:gd name="connsiteY72" fmla="*/ 381000 h 4876800"/>
                  <a:gd name="connsiteX73" fmla="*/ 676275 w 2209800"/>
                  <a:gd name="connsiteY73" fmla="*/ 523875 h 4876800"/>
                  <a:gd name="connsiteX74" fmla="*/ 1247775 w 2209800"/>
                  <a:gd name="connsiteY74" fmla="*/ 809625 h 4876800"/>
                  <a:gd name="connsiteX75" fmla="*/ 1104900 w 2209800"/>
                  <a:gd name="connsiteY75" fmla="*/ 952500 h 4876800"/>
                  <a:gd name="connsiteX76" fmla="*/ 962025 w 2209800"/>
                  <a:gd name="connsiteY76" fmla="*/ 809625 h 4876800"/>
                  <a:gd name="connsiteX77" fmla="*/ 962025 w 2209800"/>
                  <a:gd name="connsiteY77" fmla="*/ 523875 h 4876800"/>
                  <a:gd name="connsiteX78" fmla="*/ 1104900 w 2209800"/>
                  <a:gd name="connsiteY78" fmla="*/ 381000 h 4876800"/>
                  <a:gd name="connsiteX79" fmla="*/ 1247775 w 2209800"/>
                  <a:gd name="connsiteY79" fmla="*/ 523875 h 4876800"/>
                  <a:gd name="connsiteX80" fmla="*/ 1819275 w 2209800"/>
                  <a:gd name="connsiteY80" fmla="*/ 809625 h 4876800"/>
                  <a:gd name="connsiteX81" fmla="*/ 1676400 w 2209800"/>
                  <a:gd name="connsiteY81" fmla="*/ 952500 h 4876800"/>
                  <a:gd name="connsiteX82" fmla="*/ 1533525 w 2209800"/>
                  <a:gd name="connsiteY82" fmla="*/ 809625 h 4876800"/>
                  <a:gd name="connsiteX83" fmla="*/ 1533525 w 2209800"/>
                  <a:gd name="connsiteY83" fmla="*/ 523875 h 4876800"/>
                  <a:gd name="connsiteX84" fmla="*/ 1676400 w 2209800"/>
                  <a:gd name="connsiteY84" fmla="*/ 381000 h 4876800"/>
                  <a:gd name="connsiteX85" fmla="*/ 1819275 w 2209800"/>
                  <a:gd name="connsiteY85" fmla="*/ 523875 h 487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2209800" h="4876800">
                    <a:moveTo>
                      <a:pt x="2066925" y="0"/>
                    </a:moveTo>
                    <a:lnTo>
                      <a:pt x="142875" y="0"/>
                    </a:lnTo>
                    <a:cubicBezTo>
                      <a:pt x="63970" y="0"/>
                      <a:pt x="0" y="63970"/>
                      <a:pt x="0" y="142875"/>
                    </a:cubicBezTo>
                    <a:lnTo>
                      <a:pt x="0" y="4876800"/>
                    </a:lnTo>
                    <a:lnTo>
                      <a:pt x="390525" y="4876800"/>
                    </a:lnTo>
                    <a:lnTo>
                      <a:pt x="390525" y="3952875"/>
                    </a:lnTo>
                    <a:cubicBezTo>
                      <a:pt x="390525" y="3873970"/>
                      <a:pt x="454495" y="3810000"/>
                      <a:pt x="533400" y="3810000"/>
                    </a:cubicBezTo>
                    <a:lnTo>
                      <a:pt x="1104900" y="3810000"/>
                    </a:lnTo>
                    <a:lnTo>
                      <a:pt x="1676400" y="3810000"/>
                    </a:lnTo>
                    <a:cubicBezTo>
                      <a:pt x="1755305" y="3810000"/>
                      <a:pt x="1819275" y="3873970"/>
                      <a:pt x="1819275" y="3952875"/>
                    </a:cubicBezTo>
                    <a:lnTo>
                      <a:pt x="1819275" y="4876800"/>
                    </a:lnTo>
                    <a:lnTo>
                      <a:pt x="2209800" y="4876800"/>
                    </a:lnTo>
                    <a:lnTo>
                      <a:pt x="2209800" y="142875"/>
                    </a:lnTo>
                    <a:cubicBezTo>
                      <a:pt x="2209800" y="63970"/>
                      <a:pt x="2145830" y="0"/>
                      <a:pt x="2066925" y="0"/>
                    </a:cubicBezTo>
                    <a:close/>
                    <a:moveTo>
                      <a:pt x="676275" y="3381375"/>
                    </a:moveTo>
                    <a:cubicBezTo>
                      <a:pt x="676275" y="3460280"/>
                      <a:pt x="612305" y="3524250"/>
                      <a:pt x="533400" y="3524250"/>
                    </a:cubicBezTo>
                    <a:cubicBezTo>
                      <a:pt x="454495" y="3524250"/>
                      <a:pt x="390525" y="3460280"/>
                      <a:pt x="390525" y="3381375"/>
                    </a:cubicBezTo>
                    <a:lnTo>
                      <a:pt x="390525" y="3095625"/>
                    </a:lnTo>
                    <a:cubicBezTo>
                      <a:pt x="390525" y="3016720"/>
                      <a:pt x="454495" y="2952750"/>
                      <a:pt x="533400" y="2952750"/>
                    </a:cubicBezTo>
                    <a:cubicBezTo>
                      <a:pt x="612305" y="2952750"/>
                      <a:pt x="676275" y="3016720"/>
                      <a:pt x="676275" y="3095625"/>
                    </a:cubicBezTo>
                    <a:close/>
                    <a:moveTo>
                      <a:pt x="676275" y="2524125"/>
                    </a:moveTo>
                    <a:cubicBezTo>
                      <a:pt x="676275" y="2603030"/>
                      <a:pt x="612305" y="2667000"/>
                      <a:pt x="533400" y="2667000"/>
                    </a:cubicBezTo>
                    <a:cubicBezTo>
                      <a:pt x="454495" y="2667000"/>
                      <a:pt x="390525" y="2603030"/>
                      <a:pt x="390525" y="2524125"/>
                    </a:cubicBezTo>
                    <a:lnTo>
                      <a:pt x="390525" y="2238375"/>
                    </a:lnTo>
                    <a:cubicBezTo>
                      <a:pt x="390525" y="2159470"/>
                      <a:pt x="454495" y="2095500"/>
                      <a:pt x="533400" y="2095500"/>
                    </a:cubicBezTo>
                    <a:cubicBezTo>
                      <a:pt x="612305" y="2095500"/>
                      <a:pt x="676275" y="2159470"/>
                      <a:pt x="676275" y="2238375"/>
                    </a:cubicBezTo>
                    <a:close/>
                    <a:moveTo>
                      <a:pt x="1247775" y="3381375"/>
                    </a:moveTo>
                    <a:cubicBezTo>
                      <a:pt x="1247775" y="3460280"/>
                      <a:pt x="1183805" y="3524250"/>
                      <a:pt x="1104900" y="3524250"/>
                    </a:cubicBezTo>
                    <a:cubicBezTo>
                      <a:pt x="1025995" y="3524250"/>
                      <a:pt x="962025" y="3460280"/>
                      <a:pt x="962025" y="3381375"/>
                    </a:cubicBezTo>
                    <a:lnTo>
                      <a:pt x="962025" y="3095625"/>
                    </a:lnTo>
                    <a:cubicBezTo>
                      <a:pt x="962025" y="3016720"/>
                      <a:pt x="1025995" y="2952750"/>
                      <a:pt x="1104900" y="2952750"/>
                    </a:cubicBezTo>
                    <a:cubicBezTo>
                      <a:pt x="1183805" y="2952750"/>
                      <a:pt x="1247775" y="3016720"/>
                      <a:pt x="1247775" y="3095625"/>
                    </a:cubicBezTo>
                    <a:close/>
                    <a:moveTo>
                      <a:pt x="1247775" y="2524125"/>
                    </a:moveTo>
                    <a:cubicBezTo>
                      <a:pt x="1247775" y="2603030"/>
                      <a:pt x="1183805" y="2667000"/>
                      <a:pt x="1104900" y="2667000"/>
                    </a:cubicBezTo>
                    <a:cubicBezTo>
                      <a:pt x="1025995" y="2667000"/>
                      <a:pt x="962025" y="2603030"/>
                      <a:pt x="962025" y="2524125"/>
                    </a:cubicBezTo>
                    <a:lnTo>
                      <a:pt x="962025" y="2238375"/>
                    </a:lnTo>
                    <a:cubicBezTo>
                      <a:pt x="962025" y="2159470"/>
                      <a:pt x="1025995" y="2095500"/>
                      <a:pt x="1104900" y="2095500"/>
                    </a:cubicBezTo>
                    <a:cubicBezTo>
                      <a:pt x="1183805" y="2095500"/>
                      <a:pt x="1247775" y="2159470"/>
                      <a:pt x="1247775" y="2238375"/>
                    </a:cubicBezTo>
                    <a:close/>
                    <a:moveTo>
                      <a:pt x="1819275" y="3381375"/>
                    </a:moveTo>
                    <a:cubicBezTo>
                      <a:pt x="1819275" y="3460280"/>
                      <a:pt x="1755305" y="3524250"/>
                      <a:pt x="1676400" y="3524250"/>
                    </a:cubicBezTo>
                    <a:cubicBezTo>
                      <a:pt x="1597495" y="3524250"/>
                      <a:pt x="1533525" y="3460280"/>
                      <a:pt x="1533525" y="3381375"/>
                    </a:cubicBezTo>
                    <a:lnTo>
                      <a:pt x="1533525" y="3095625"/>
                    </a:lnTo>
                    <a:cubicBezTo>
                      <a:pt x="1533525" y="3016720"/>
                      <a:pt x="1597495" y="2952750"/>
                      <a:pt x="1676400" y="2952750"/>
                    </a:cubicBezTo>
                    <a:cubicBezTo>
                      <a:pt x="1755305" y="2952750"/>
                      <a:pt x="1819275" y="3016720"/>
                      <a:pt x="1819275" y="3095625"/>
                    </a:cubicBezTo>
                    <a:close/>
                    <a:moveTo>
                      <a:pt x="1819275" y="2524125"/>
                    </a:moveTo>
                    <a:cubicBezTo>
                      <a:pt x="1819275" y="2603030"/>
                      <a:pt x="1755305" y="2667000"/>
                      <a:pt x="1676400" y="2667000"/>
                    </a:cubicBezTo>
                    <a:cubicBezTo>
                      <a:pt x="1597495" y="2667000"/>
                      <a:pt x="1533525" y="2603030"/>
                      <a:pt x="1533525" y="2524125"/>
                    </a:cubicBezTo>
                    <a:lnTo>
                      <a:pt x="1533525" y="2238375"/>
                    </a:lnTo>
                    <a:cubicBezTo>
                      <a:pt x="1533525" y="2159470"/>
                      <a:pt x="1597495" y="2095500"/>
                      <a:pt x="1676400" y="2095500"/>
                    </a:cubicBezTo>
                    <a:cubicBezTo>
                      <a:pt x="1755305" y="2095500"/>
                      <a:pt x="1819275" y="2159470"/>
                      <a:pt x="1819275" y="2238375"/>
                    </a:cubicBezTo>
                    <a:close/>
                    <a:moveTo>
                      <a:pt x="676275" y="1666875"/>
                    </a:moveTo>
                    <a:cubicBezTo>
                      <a:pt x="676275" y="1745780"/>
                      <a:pt x="612305" y="1809750"/>
                      <a:pt x="533400" y="1809750"/>
                    </a:cubicBezTo>
                    <a:cubicBezTo>
                      <a:pt x="454495" y="1809750"/>
                      <a:pt x="390525" y="1745780"/>
                      <a:pt x="390525" y="1666875"/>
                    </a:cubicBezTo>
                    <a:lnTo>
                      <a:pt x="390525" y="1381125"/>
                    </a:lnTo>
                    <a:cubicBezTo>
                      <a:pt x="390525" y="1302220"/>
                      <a:pt x="454495" y="1238250"/>
                      <a:pt x="533400" y="1238250"/>
                    </a:cubicBezTo>
                    <a:cubicBezTo>
                      <a:pt x="612305" y="1238250"/>
                      <a:pt x="676275" y="1302220"/>
                      <a:pt x="676275" y="1381125"/>
                    </a:cubicBezTo>
                    <a:close/>
                    <a:moveTo>
                      <a:pt x="1247775" y="1666875"/>
                    </a:moveTo>
                    <a:cubicBezTo>
                      <a:pt x="1247775" y="1745780"/>
                      <a:pt x="1183805" y="1809750"/>
                      <a:pt x="1104900" y="1809750"/>
                    </a:cubicBezTo>
                    <a:cubicBezTo>
                      <a:pt x="1025995" y="1809750"/>
                      <a:pt x="962025" y="1745780"/>
                      <a:pt x="962025" y="1666875"/>
                    </a:cubicBezTo>
                    <a:lnTo>
                      <a:pt x="962025" y="1381125"/>
                    </a:lnTo>
                    <a:cubicBezTo>
                      <a:pt x="962025" y="1302220"/>
                      <a:pt x="1025995" y="1238250"/>
                      <a:pt x="1104900" y="1238250"/>
                    </a:cubicBezTo>
                    <a:cubicBezTo>
                      <a:pt x="1183805" y="1238250"/>
                      <a:pt x="1247775" y="1302220"/>
                      <a:pt x="1247775" y="1381125"/>
                    </a:cubicBezTo>
                    <a:close/>
                    <a:moveTo>
                      <a:pt x="1819275" y="1666875"/>
                    </a:moveTo>
                    <a:cubicBezTo>
                      <a:pt x="1819275" y="1745780"/>
                      <a:pt x="1755305" y="1809750"/>
                      <a:pt x="1676400" y="1809750"/>
                    </a:cubicBezTo>
                    <a:cubicBezTo>
                      <a:pt x="1597495" y="1809750"/>
                      <a:pt x="1533525" y="1745780"/>
                      <a:pt x="1533525" y="1666875"/>
                    </a:cubicBezTo>
                    <a:lnTo>
                      <a:pt x="1533525" y="1381125"/>
                    </a:lnTo>
                    <a:cubicBezTo>
                      <a:pt x="1533525" y="1302220"/>
                      <a:pt x="1597495" y="1238250"/>
                      <a:pt x="1676400" y="1238250"/>
                    </a:cubicBezTo>
                    <a:cubicBezTo>
                      <a:pt x="1755305" y="1238250"/>
                      <a:pt x="1819275" y="1302220"/>
                      <a:pt x="1819275" y="1381125"/>
                    </a:cubicBezTo>
                    <a:close/>
                    <a:moveTo>
                      <a:pt x="676275" y="809625"/>
                    </a:moveTo>
                    <a:cubicBezTo>
                      <a:pt x="676275" y="888530"/>
                      <a:pt x="612305" y="952500"/>
                      <a:pt x="533400" y="952500"/>
                    </a:cubicBezTo>
                    <a:cubicBezTo>
                      <a:pt x="454495" y="952500"/>
                      <a:pt x="390525" y="888530"/>
                      <a:pt x="390525" y="809625"/>
                    </a:cubicBezTo>
                    <a:lnTo>
                      <a:pt x="390525" y="523875"/>
                    </a:lnTo>
                    <a:cubicBezTo>
                      <a:pt x="390525" y="444970"/>
                      <a:pt x="454495" y="381000"/>
                      <a:pt x="533400" y="381000"/>
                    </a:cubicBezTo>
                    <a:cubicBezTo>
                      <a:pt x="612305" y="381000"/>
                      <a:pt x="676275" y="444970"/>
                      <a:pt x="676275" y="523875"/>
                    </a:cubicBezTo>
                    <a:close/>
                    <a:moveTo>
                      <a:pt x="1247775" y="809625"/>
                    </a:moveTo>
                    <a:cubicBezTo>
                      <a:pt x="1247775" y="888530"/>
                      <a:pt x="1183805" y="952500"/>
                      <a:pt x="1104900" y="952500"/>
                    </a:cubicBezTo>
                    <a:cubicBezTo>
                      <a:pt x="1025995" y="952500"/>
                      <a:pt x="962025" y="888530"/>
                      <a:pt x="962025" y="809625"/>
                    </a:cubicBezTo>
                    <a:lnTo>
                      <a:pt x="962025" y="523875"/>
                    </a:lnTo>
                    <a:cubicBezTo>
                      <a:pt x="962025" y="444970"/>
                      <a:pt x="1025995" y="381000"/>
                      <a:pt x="1104900" y="381000"/>
                    </a:cubicBezTo>
                    <a:cubicBezTo>
                      <a:pt x="1183805" y="381000"/>
                      <a:pt x="1247775" y="444970"/>
                      <a:pt x="1247775" y="523875"/>
                    </a:cubicBezTo>
                    <a:close/>
                    <a:moveTo>
                      <a:pt x="1819275" y="809625"/>
                    </a:moveTo>
                    <a:cubicBezTo>
                      <a:pt x="1819275" y="888530"/>
                      <a:pt x="1755305" y="952500"/>
                      <a:pt x="1676400" y="952500"/>
                    </a:cubicBezTo>
                    <a:cubicBezTo>
                      <a:pt x="1597495" y="952500"/>
                      <a:pt x="1533525" y="888530"/>
                      <a:pt x="1533525" y="809625"/>
                    </a:cubicBezTo>
                    <a:lnTo>
                      <a:pt x="1533525" y="523875"/>
                    </a:lnTo>
                    <a:cubicBezTo>
                      <a:pt x="1533525" y="444970"/>
                      <a:pt x="1597495" y="381000"/>
                      <a:pt x="1676400" y="381000"/>
                    </a:cubicBezTo>
                    <a:cubicBezTo>
                      <a:pt x="1755305" y="381000"/>
                      <a:pt x="1819275" y="444970"/>
                      <a:pt x="1819275" y="52387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1E9CA41F-CFEB-EB71-6B5E-315ABAB4347A}"/>
                  </a:ext>
                </a:extLst>
              </p:cNvPr>
              <p:cNvSpPr/>
              <p:nvPr/>
            </p:nvSpPr>
            <p:spPr>
              <a:xfrm>
                <a:off x="-8096250" y="2895600"/>
                <a:ext cx="1047750" cy="2971800"/>
              </a:xfrm>
              <a:custGeom>
                <a:avLst/>
                <a:gdLst>
                  <a:gd name="connsiteX0" fmla="*/ 904875 w 1047750"/>
                  <a:gd name="connsiteY0" fmla="*/ 0 h 2971800"/>
                  <a:gd name="connsiteX1" fmla="*/ 0 w 1047750"/>
                  <a:gd name="connsiteY1" fmla="*/ 0 h 2971800"/>
                  <a:gd name="connsiteX2" fmla="*/ 0 w 1047750"/>
                  <a:gd name="connsiteY2" fmla="*/ 2971800 h 2971800"/>
                  <a:gd name="connsiteX3" fmla="*/ 904875 w 1047750"/>
                  <a:gd name="connsiteY3" fmla="*/ 2971800 h 2971800"/>
                  <a:gd name="connsiteX4" fmla="*/ 1047750 w 1047750"/>
                  <a:gd name="connsiteY4" fmla="*/ 2828925 h 2971800"/>
                  <a:gd name="connsiteX5" fmla="*/ 1047750 w 1047750"/>
                  <a:gd name="connsiteY5" fmla="*/ 142875 h 2971800"/>
                  <a:gd name="connsiteX6" fmla="*/ 904875 w 1047750"/>
                  <a:gd name="connsiteY6" fmla="*/ 0 h 2971800"/>
                  <a:gd name="connsiteX7" fmla="*/ 666750 w 1047750"/>
                  <a:gd name="connsiteY7" fmla="*/ 1857375 h 2971800"/>
                  <a:gd name="connsiteX8" fmla="*/ 523875 w 1047750"/>
                  <a:gd name="connsiteY8" fmla="*/ 2000250 h 2971800"/>
                  <a:gd name="connsiteX9" fmla="*/ 381000 w 1047750"/>
                  <a:gd name="connsiteY9" fmla="*/ 1857375 h 2971800"/>
                  <a:gd name="connsiteX10" fmla="*/ 381000 w 1047750"/>
                  <a:gd name="connsiteY10" fmla="*/ 1571625 h 2971800"/>
                  <a:gd name="connsiteX11" fmla="*/ 523875 w 1047750"/>
                  <a:gd name="connsiteY11" fmla="*/ 1428750 h 2971800"/>
                  <a:gd name="connsiteX12" fmla="*/ 666750 w 1047750"/>
                  <a:gd name="connsiteY12" fmla="*/ 1571625 h 2971800"/>
                  <a:gd name="connsiteX13" fmla="*/ 666750 w 1047750"/>
                  <a:gd name="connsiteY13" fmla="*/ 1000125 h 2971800"/>
                  <a:gd name="connsiteX14" fmla="*/ 523875 w 1047750"/>
                  <a:gd name="connsiteY14" fmla="*/ 1143000 h 2971800"/>
                  <a:gd name="connsiteX15" fmla="*/ 381000 w 1047750"/>
                  <a:gd name="connsiteY15" fmla="*/ 1000125 h 2971800"/>
                  <a:gd name="connsiteX16" fmla="*/ 381000 w 1047750"/>
                  <a:gd name="connsiteY16" fmla="*/ 714375 h 2971800"/>
                  <a:gd name="connsiteX17" fmla="*/ 523875 w 1047750"/>
                  <a:gd name="connsiteY17" fmla="*/ 571500 h 2971800"/>
                  <a:gd name="connsiteX18" fmla="*/ 666750 w 1047750"/>
                  <a:gd name="connsiteY18" fmla="*/ 714375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47750" h="2971800">
                    <a:moveTo>
                      <a:pt x="904875" y="0"/>
                    </a:moveTo>
                    <a:lnTo>
                      <a:pt x="0" y="0"/>
                    </a:lnTo>
                    <a:lnTo>
                      <a:pt x="0" y="2971800"/>
                    </a:lnTo>
                    <a:lnTo>
                      <a:pt x="904875" y="2971800"/>
                    </a:lnTo>
                    <a:cubicBezTo>
                      <a:pt x="983780" y="2971800"/>
                      <a:pt x="1047750" y="2907830"/>
                      <a:pt x="1047750" y="2828925"/>
                    </a:cubicBezTo>
                    <a:lnTo>
                      <a:pt x="1047750" y="142875"/>
                    </a:lnTo>
                    <a:cubicBezTo>
                      <a:pt x="1047750" y="63970"/>
                      <a:pt x="983780" y="0"/>
                      <a:pt x="904875" y="0"/>
                    </a:cubicBezTo>
                    <a:close/>
                    <a:moveTo>
                      <a:pt x="666750" y="1857375"/>
                    </a:moveTo>
                    <a:cubicBezTo>
                      <a:pt x="666750" y="1936280"/>
                      <a:pt x="602780" y="2000250"/>
                      <a:pt x="523875" y="2000250"/>
                    </a:cubicBezTo>
                    <a:cubicBezTo>
                      <a:pt x="444970" y="2000250"/>
                      <a:pt x="381000" y="1936280"/>
                      <a:pt x="381000" y="1857375"/>
                    </a:cubicBezTo>
                    <a:lnTo>
                      <a:pt x="381000" y="1571625"/>
                    </a:lnTo>
                    <a:cubicBezTo>
                      <a:pt x="381000" y="1492720"/>
                      <a:pt x="444970" y="1428750"/>
                      <a:pt x="523875" y="1428750"/>
                    </a:cubicBezTo>
                    <a:cubicBezTo>
                      <a:pt x="602780" y="1428750"/>
                      <a:pt x="666750" y="1492720"/>
                      <a:pt x="666750" y="1571625"/>
                    </a:cubicBezTo>
                    <a:close/>
                    <a:moveTo>
                      <a:pt x="666750" y="1000125"/>
                    </a:moveTo>
                    <a:cubicBezTo>
                      <a:pt x="666750" y="1079030"/>
                      <a:pt x="602780" y="1143000"/>
                      <a:pt x="523875" y="1143000"/>
                    </a:cubicBezTo>
                    <a:cubicBezTo>
                      <a:pt x="444970" y="1143000"/>
                      <a:pt x="381000" y="1079030"/>
                      <a:pt x="381000" y="1000125"/>
                    </a:cubicBezTo>
                    <a:lnTo>
                      <a:pt x="381000" y="714375"/>
                    </a:lnTo>
                    <a:cubicBezTo>
                      <a:pt x="381000" y="635470"/>
                      <a:pt x="444970" y="571500"/>
                      <a:pt x="523875" y="571500"/>
                    </a:cubicBezTo>
                    <a:cubicBezTo>
                      <a:pt x="602780" y="571500"/>
                      <a:pt x="666750" y="635470"/>
                      <a:pt x="666750" y="7143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274C8A47-0B20-4802-14AD-7BF0D9B60231}"/>
                  </a:ext>
                </a:extLst>
              </p:cNvPr>
              <p:cNvSpPr/>
              <p:nvPr/>
            </p:nvSpPr>
            <p:spPr>
              <a:xfrm>
                <a:off x="-11925300" y="2895600"/>
                <a:ext cx="1047750" cy="2971800"/>
              </a:xfrm>
              <a:custGeom>
                <a:avLst/>
                <a:gdLst>
                  <a:gd name="connsiteX0" fmla="*/ 142875 w 1047750"/>
                  <a:gd name="connsiteY0" fmla="*/ 0 h 2971800"/>
                  <a:gd name="connsiteX1" fmla="*/ 0 w 1047750"/>
                  <a:gd name="connsiteY1" fmla="*/ 142875 h 2971800"/>
                  <a:gd name="connsiteX2" fmla="*/ 0 w 1047750"/>
                  <a:gd name="connsiteY2" fmla="*/ 2828925 h 2971800"/>
                  <a:gd name="connsiteX3" fmla="*/ 142875 w 1047750"/>
                  <a:gd name="connsiteY3" fmla="*/ 2971800 h 2971800"/>
                  <a:gd name="connsiteX4" fmla="*/ 1047750 w 1047750"/>
                  <a:gd name="connsiteY4" fmla="*/ 2971800 h 2971800"/>
                  <a:gd name="connsiteX5" fmla="*/ 1047750 w 1047750"/>
                  <a:gd name="connsiteY5" fmla="*/ 0 h 2971800"/>
                  <a:gd name="connsiteX6" fmla="*/ 666750 w 1047750"/>
                  <a:gd name="connsiteY6" fmla="*/ 1857375 h 2971800"/>
                  <a:gd name="connsiteX7" fmla="*/ 523875 w 1047750"/>
                  <a:gd name="connsiteY7" fmla="*/ 2000250 h 2971800"/>
                  <a:gd name="connsiteX8" fmla="*/ 381000 w 1047750"/>
                  <a:gd name="connsiteY8" fmla="*/ 1857375 h 2971800"/>
                  <a:gd name="connsiteX9" fmla="*/ 381000 w 1047750"/>
                  <a:gd name="connsiteY9" fmla="*/ 1571625 h 2971800"/>
                  <a:gd name="connsiteX10" fmla="*/ 523875 w 1047750"/>
                  <a:gd name="connsiteY10" fmla="*/ 1428750 h 2971800"/>
                  <a:gd name="connsiteX11" fmla="*/ 666750 w 1047750"/>
                  <a:gd name="connsiteY11" fmla="*/ 1571625 h 2971800"/>
                  <a:gd name="connsiteX12" fmla="*/ 666750 w 1047750"/>
                  <a:gd name="connsiteY12" fmla="*/ 1000125 h 2971800"/>
                  <a:gd name="connsiteX13" fmla="*/ 523875 w 1047750"/>
                  <a:gd name="connsiteY13" fmla="*/ 1143000 h 2971800"/>
                  <a:gd name="connsiteX14" fmla="*/ 381000 w 1047750"/>
                  <a:gd name="connsiteY14" fmla="*/ 1000125 h 2971800"/>
                  <a:gd name="connsiteX15" fmla="*/ 381000 w 1047750"/>
                  <a:gd name="connsiteY15" fmla="*/ 714375 h 2971800"/>
                  <a:gd name="connsiteX16" fmla="*/ 523875 w 1047750"/>
                  <a:gd name="connsiteY16" fmla="*/ 571500 h 2971800"/>
                  <a:gd name="connsiteX17" fmla="*/ 666750 w 1047750"/>
                  <a:gd name="connsiteY17" fmla="*/ 714375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7750" h="2971800">
                    <a:moveTo>
                      <a:pt x="142875" y="0"/>
                    </a:moveTo>
                    <a:cubicBezTo>
                      <a:pt x="63970" y="0"/>
                      <a:pt x="0" y="63970"/>
                      <a:pt x="0" y="142875"/>
                    </a:cubicBezTo>
                    <a:lnTo>
                      <a:pt x="0" y="2828925"/>
                    </a:lnTo>
                    <a:cubicBezTo>
                      <a:pt x="0" y="2907830"/>
                      <a:pt x="63970" y="2971800"/>
                      <a:pt x="142875" y="2971800"/>
                    </a:cubicBezTo>
                    <a:lnTo>
                      <a:pt x="1047750" y="2971800"/>
                    </a:lnTo>
                    <a:lnTo>
                      <a:pt x="1047750" y="0"/>
                    </a:lnTo>
                    <a:close/>
                    <a:moveTo>
                      <a:pt x="666750" y="1857375"/>
                    </a:moveTo>
                    <a:cubicBezTo>
                      <a:pt x="666750" y="1936280"/>
                      <a:pt x="602780" y="2000250"/>
                      <a:pt x="523875" y="2000250"/>
                    </a:cubicBezTo>
                    <a:cubicBezTo>
                      <a:pt x="444970" y="2000250"/>
                      <a:pt x="381000" y="1936280"/>
                      <a:pt x="381000" y="1857375"/>
                    </a:cubicBezTo>
                    <a:lnTo>
                      <a:pt x="381000" y="1571625"/>
                    </a:lnTo>
                    <a:cubicBezTo>
                      <a:pt x="381000" y="1492720"/>
                      <a:pt x="444970" y="1428750"/>
                      <a:pt x="523875" y="1428750"/>
                    </a:cubicBezTo>
                    <a:cubicBezTo>
                      <a:pt x="602780" y="1428750"/>
                      <a:pt x="666750" y="1492720"/>
                      <a:pt x="666750" y="1571625"/>
                    </a:cubicBezTo>
                    <a:close/>
                    <a:moveTo>
                      <a:pt x="666750" y="1000125"/>
                    </a:moveTo>
                    <a:cubicBezTo>
                      <a:pt x="666750" y="1079030"/>
                      <a:pt x="602780" y="1143000"/>
                      <a:pt x="523875" y="1143000"/>
                    </a:cubicBezTo>
                    <a:cubicBezTo>
                      <a:pt x="444970" y="1143000"/>
                      <a:pt x="381000" y="1079030"/>
                      <a:pt x="381000" y="1000125"/>
                    </a:cubicBezTo>
                    <a:lnTo>
                      <a:pt x="381000" y="714375"/>
                    </a:lnTo>
                    <a:cubicBezTo>
                      <a:pt x="381000" y="635470"/>
                      <a:pt x="444970" y="571500"/>
                      <a:pt x="523875" y="571500"/>
                    </a:cubicBezTo>
                    <a:cubicBezTo>
                      <a:pt x="602780" y="571500"/>
                      <a:pt x="666750" y="635470"/>
                      <a:pt x="666750" y="7143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641CCEFF-32DF-3E56-CA7F-E56AFE155C34}"/>
              </a:ext>
            </a:extLst>
          </p:cNvPr>
          <p:cNvSpPr txBox="1">
            <a:spLocks/>
          </p:cNvSpPr>
          <p:nvPr/>
        </p:nvSpPr>
        <p:spPr>
          <a:xfrm>
            <a:off x="552084" y="2705600"/>
            <a:ext cx="1968499" cy="6463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Minimize friction in producing and consuming APIs</a:t>
            </a:r>
          </a:p>
        </p:txBody>
      </p: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350A3ACF-BE73-01D1-D82D-CF277AEF41B2}"/>
              </a:ext>
            </a:extLst>
          </p:cNvPr>
          <p:cNvGrpSpPr>
            <a:grpSpLocks/>
          </p:cNvGrpSpPr>
          <p:nvPr/>
        </p:nvGrpSpPr>
        <p:grpSpPr>
          <a:xfrm>
            <a:off x="539128" y="2184936"/>
            <a:ext cx="373134" cy="373130"/>
            <a:chOff x="-6533943" y="3022868"/>
            <a:chExt cx="574260" cy="574254"/>
          </a:xfrm>
        </p:grpSpPr>
        <p:sp>
          <p:nvSpPr>
            <p:cNvPr id="594" name="Oval 34_1_1">
              <a:extLst>
                <a:ext uri="{FF2B5EF4-FFF2-40B4-BE49-F238E27FC236}">
                  <a16:creationId xmlns:a16="http://schemas.microsoft.com/office/drawing/2014/main" id="{362E8C23-10BD-241C-84EF-23AE0691249D}"/>
                </a:ext>
              </a:extLst>
            </p:cNvPr>
            <p:cNvSpPr/>
            <p:nvPr/>
          </p:nvSpPr>
          <p:spPr bwMode="auto">
            <a:xfrm>
              <a:off x="-6533943" y="3022868"/>
              <a:ext cx="574260" cy="574254"/>
            </a:xfrm>
            <a:prstGeom prst="ellipse">
              <a:avLst/>
            </a:prstGeom>
            <a:solidFill>
              <a:srgbClr val="E9E9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95" name="Oval 34_1">
              <a:extLst>
                <a:ext uri="{FF2B5EF4-FFF2-40B4-BE49-F238E27FC236}">
                  <a16:creationId xmlns:a16="http://schemas.microsoft.com/office/drawing/2014/main" id="{2B8343CD-30F5-755C-132A-AB4AE4BCCF67}"/>
                </a:ext>
              </a:extLst>
            </p:cNvPr>
            <p:cNvSpPr/>
            <p:nvPr/>
          </p:nvSpPr>
          <p:spPr bwMode="auto">
            <a:xfrm>
              <a:off x="-6533943" y="3022868"/>
              <a:ext cx="574260" cy="574254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F4CE66EB-0301-4769-CCC4-E47026B2234E}"/>
                </a:ext>
              </a:extLst>
            </p:cNvPr>
            <p:cNvSpPr/>
            <p:nvPr/>
          </p:nvSpPr>
          <p:spPr bwMode="auto">
            <a:xfrm>
              <a:off x="-6460171" y="3096638"/>
              <a:ext cx="426717" cy="426713"/>
            </a:xfrm>
            <a:prstGeom prst="ellipse">
              <a:avLst/>
            </a:prstGeom>
            <a:solidFill>
              <a:schemeClr val="tx1"/>
            </a:solidFill>
            <a:ln w="22225">
              <a:gradFill>
                <a:gsLst>
                  <a:gs pos="0">
                    <a:srgbClr val="B85CBC"/>
                  </a:gs>
                  <a:gs pos="100000">
                    <a:srgbClr val="0078D4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8733D964-9520-92F8-086C-45623CB3C420}"/>
                </a:ext>
              </a:extLst>
            </p:cNvPr>
            <p:cNvGrpSpPr/>
            <p:nvPr/>
          </p:nvGrpSpPr>
          <p:grpSpPr>
            <a:xfrm>
              <a:off x="-6379591" y="3175000"/>
              <a:ext cx="265558" cy="269990"/>
              <a:chOff x="-6124575" y="990600"/>
              <a:chExt cx="4857750" cy="4876799"/>
            </a:xfrm>
          </p:grpSpPr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199F0A91-A287-CD0F-0615-A777423E1EBB}"/>
                  </a:ext>
                </a:extLst>
              </p:cNvPr>
              <p:cNvSpPr/>
              <p:nvPr/>
            </p:nvSpPr>
            <p:spPr>
              <a:xfrm>
                <a:off x="-6124575" y="4407893"/>
                <a:ext cx="4857750" cy="1459506"/>
              </a:xfrm>
              <a:custGeom>
                <a:avLst/>
                <a:gdLst>
                  <a:gd name="connsiteX0" fmla="*/ 4778769 w 4857750"/>
                  <a:gd name="connsiteY0" fmla="*/ 45844 h 1459506"/>
                  <a:gd name="connsiteX1" fmla="*/ 4687072 w 4857750"/>
                  <a:gd name="connsiteY1" fmla="*/ 0 h 1459506"/>
                  <a:gd name="connsiteX2" fmla="*/ 2620556 w 4857750"/>
                  <a:gd name="connsiteY2" fmla="*/ 1033253 h 1459506"/>
                  <a:gd name="connsiteX3" fmla="*/ 2237194 w 4857750"/>
                  <a:gd name="connsiteY3" fmla="*/ 1033253 h 1459506"/>
                  <a:gd name="connsiteX4" fmla="*/ 170678 w 4857750"/>
                  <a:gd name="connsiteY4" fmla="*/ 0 h 1459506"/>
                  <a:gd name="connsiteX5" fmla="*/ 78981 w 4857750"/>
                  <a:gd name="connsiteY5" fmla="*/ 45844 h 1459506"/>
                  <a:gd name="connsiteX6" fmla="*/ 0 w 4857750"/>
                  <a:gd name="connsiteY6" fmla="*/ 173631 h 1459506"/>
                  <a:gd name="connsiteX7" fmla="*/ 78981 w 4857750"/>
                  <a:gd name="connsiteY7" fmla="*/ 301419 h 1459506"/>
                  <a:gd name="connsiteX8" fmla="*/ 2364981 w 4857750"/>
                  <a:gd name="connsiteY8" fmla="*/ 1444419 h 1459506"/>
                  <a:gd name="connsiteX9" fmla="*/ 2492769 w 4857750"/>
                  <a:gd name="connsiteY9" fmla="*/ 1444419 h 1459506"/>
                  <a:gd name="connsiteX10" fmla="*/ 4778769 w 4857750"/>
                  <a:gd name="connsiteY10" fmla="*/ 301419 h 1459506"/>
                  <a:gd name="connsiteX11" fmla="*/ 4857750 w 4857750"/>
                  <a:gd name="connsiteY11" fmla="*/ 173631 h 1459506"/>
                  <a:gd name="connsiteX12" fmla="*/ 4778769 w 4857750"/>
                  <a:gd name="connsiteY12" fmla="*/ 45844 h 1459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50" h="1459506">
                    <a:moveTo>
                      <a:pt x="4778769" y="45844"/>
                    </a:moveTo>
                    <a:lnTo>
                      <a:pt x="4687072" y="0"/>
                    </a:lnTo>
                    <a:lnTo>
                      <a:pt x="2620556" y="1033253"/>
                    </a:lnTo>
                    <a:cubicBezTo>
                      <a:pt x="2501951" y="1093337"/>
                      <a:pt x="2355799" y="1093337"/>
                      <a:pt x="2237194" y="1033253"/>
                    </a:cubicBezTo>
                    <a:lnTo>
                      <a:pt x="170678" y="0"/>
                    </a:lnTo>
                    <a:lnTo>
                      <a:pt x="78981" y="45844"/>
                    </a:lnTo>
                    <a:cubicBezTo>
                      <a:pt x="30575" y="70037"/>
                      <a:pt x="0" y="119510"/>
                      <a:pt x="0" y="173631"/>
                    </a:cubicBezTo>
                    <a:cubicBezTo>
                      <a:pt x="0" y="227752"/>
                      <a:pt x="30575" y="277225"/>
                      <a:pt x="78981" y="301419"/>
                    </a:cubicBezTo>
                    <a:lnTo>
                      <a:pt x="2364981" y="1444419"/>
                    </a:lnTo>
                    <a:cubicBezTo>
                      <a:pt x="2405196" y="1464536"/>
                      <a:pt x="2452554" y="1464536"/>
                      <a:pt x="2492769" y="1444419"/>
                    </a:cubicBezTo>
                    <a:lnTo>
                      <a:pt x="4778769" y="301419"/>
                    </a:lnTo>
                    <a:cubicBezTo>
                      <a:pt x="4827175" y="277225"/>
                      <a:pt x="4857750" y="227752"/>
                      <a:pt x="4857750" y="173631"/>
                    </a:cubicBezTo>
                    <a:cubicBezTo>
                      <a:pt x="4857750" y="119510"/>
                      <a:pt x="4827175" y="70037"/>
                      <a:pt x="4778769" y="458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7FA57ABA-35BB-97C2-436C-6723892733D6}"/>
                  </a:ext>
                </a:extLst>
              </p:cNvPr>
              <p:cNvSpPr/>
              <p:nvPr/>
            </p:nvSpPr>
            <p:spPr>
              <a:xfrm>
                <a:off x="-6124575" y="3741143"/>
                <a:ext cx="4857750" cy="1459506"/>
              </a:xfrm>
              <a:custGeom>
                <a:avLst/>
                <a:gdLst>
                  <a:gd name="connsiteX0" fmla="*/ 4778769 w 4857750"/>
                  <a:gd name="connsiteY0" fmla="*/ 45844 h 1459506"/>
                  <a:gd name="connsiteX1" fmla="*/ 4687072 w 4857750"/>
                  <a:gd name="connsiteY1" fmla="*/ 0 h 1459506"/>
                  <a:gd name="connsiteX2" fmla="*/ 2620556 w 4857750"/>
                  <a:gd name="connsiteY2" fmla="*/ 1033253 h 1459506"/>
                  <a:gd name="connsiteX3" fmla="*/ 2237194 w 4857750"/>
                  <a:gd name="connsiteY3" fmla="*/ 1033253 h 1459506"/>
                  <a:gd name="connsiteX4" fmla="*/ 170678 w 4857750"/>
                  <a:gd name="connsiteY4" fmla="*/ 0 h 1459506"/>
                  <a:gd name="connsiteX5" fmla="*/ 78981 w 4857750"/>
                  <a:gd name="connsiteY5" fmla="*/ 45844 h 1459506"/>
                  <a:gd name="connsiteX6" fmla="*/ 0 w 4857750"/>
                  <a:gd name="connsiteY6" fmla="*/ 173631 h 1459506"/>
                  <a:gd name="connsiteX7" fmla="*/ 78981 w 4857750"/>
                  <a:gd name="connsiteY7" fmla="*/ 301419 h 1459506"/>
                  <a:gd name="connsiteX8" fmla="*/ 2364981 w 4857750"/>
                  <a:gd name="connsiteY8" fmla="*/ 1444419 h 1459506"/>
                  <a:gd name="connsiteX9" fmla="*/ 2492769 w 4857750"/>
                  <a:gd name="connsiteY9" fmla="*/ 1444419 h 1459506"/>
                  <a:gd name="connsiteX10" fmla="*/ 4778769 w 4857750"/>
                  <a:gd name="connsiteY10" fmla="*/ 301419 h 1459506"/>
                  <a:gd name="connsiteX11" fmla="*/ 4857750 w 4857750"/>
                  <a:gd name="connsiteY11" fmla="*/ 173631 h 1459506"/>
                  <a:gd name="connsiteX12" fmla="*/ 4778769 w 4857750"/>
                  <a:gd name="connsiteY12" fmla="*/ 45844 h 1459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50" h="1459506">
                    <a:moveTo>
                      <a:pt x="4778769" y="45844"/>
                    </a:moveTo>
                    <a:lnTo>
                      <a:pt x="4687072" y="0"/>
                    </a:lnTo>
                    <a:lnTo>
                      <a:pt x="2620556" y="1033253"/>
                    </a:lnTo>
                    <a:cubicBezTo>
                      <a:pt x="2501951" y="1093337"/>
                      <a:pt x="2355799" y="1093337"/>
                      <a:pt x="2237194" y="1033253"/>
                    </a:cubicBezTo>
                    <a:lnTo>
                      <a:pt x="170678" y="0"/>
                    </a:lnTo>
                    <a:lnTo>
                      <a:pt x="78981" y="45844"/>
                    </a:lnTo>
                    <a:cubicBezTo>
                      <a:pt x="30575" y="70037"/>
                      <a:pt x="0" y="119510"/>
                      <a:pt x="0" y="173631"/>
                    </a:cubicBezTo>
                    <a:cubicBezTo>
                      <a:pt x="0" y="227752"/>
                      <a:pt x="30575" y="277225"/>
                      <a:pt x="78981" y="301419"/>
                    </a:cubicBezTo>
                    <a:lnTo>
                      <a:pt x="2364981" y="1444419"/>
                    </a:lnTo>
                    <a:cubicBezTo>
                      <a:pt x="2405196" y="1464536"/>
                      <a:pt x="2452554" y="1464536"/>
                      <a:pt x="2492769" y="1444419"/>
                    </a:cubicBezTo>
                    <a:lnTo>
                      <a:pt x="4778769" y="301419"/>
                    </a:lnTo>
                    <a:cubicBezTo>
                      <a:pt x="4827175" y="277225"/>
                      <a:pt x="4857750" y="227752"/>
                      <a:pt x="4857750" y="173631"/>
                    </a:cubicBezTo>
                    <a:cubicBezTo>
                      <a:pt x="4857750" y="119510"/>
                      <a:pt x="4827175" y="70037"/>
                      <a:pt x="4778769" y="458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D58027A-C90A-14C2-CB6B-ED0BC416A122}"/>
                  </a:ext>
                </a:extLst>
              </p:cNvPr>
              <p:cNvSpPr/>
              <p:nvPr/>
            </p:nvSpPr>
            <p:spPr>
              <a:xfrm>
                <a:off x="-4971336" y="990600"/>
                <a:ext cx="2551272" cy="2571750"/>
              </a:xfrm>
              <a:custGeom>
                <a:avLst/>
                <a:gdLst>
                  <a:gd name="connsiteX0" fmla="*/ 19165 w 2551272"/>
                  <a:gd name="connsiteY0" fmla="*/ 1681344 h 2571750"/>
                  <a:gd name="connsiteX1" fmla="*/ 304915 w 2551272"/>
                  <a:gd name="connsiteY1" fmla="*/ 2176282 h 2571750"/>
                  <a:gd name="connsiteX2" fmla="*/ 500092 w 2551272"/>
                  <a:gd name="connsiteY2" fmla="*/ 2228574 h 2571750"/>
                  <a:gd name="connsiteX3" fmla="*/ 617745 w 2551272"/>
                  <a:gd name="connsiteY3" fmla="*/ 2160642 h 2571750"/>
                  <a:gd name="connsiteX4" fmla="*/ 847011 w 2551272"/>
                  <a:gd name="connsiteY4" fmla="*/ 2293992 h 2571750"/>
                  <a:gd name="connsiteX5" fmla="*/ 847011 w 2551272"/>
                  <a:gd name="connsiteY5" fmla="*/ 2428875 h 2571750"/>
                  <a:gd name="connsiteX6" fmla="*/ 989886 w 2551272"/>
                  <a:gd name="connsiteY6" fmla="*/ 2571750 h 2571750"/>
                  <a:gd name="connsiteX7" fmla="*/ 1561386 w 2551272"/>
                  <a:gd name="connsiteY7" fmla="*/ 2571750 h 2571750"/>
                  <a:gd name="connsiteX8" fmla="*/ 1704261 w 2551272"/>
                  <a:gd name="connsiteY8" fmla="*/ 2428875 h 2571750"/>
                  <a:gd name="connsiteX9" fmla="*/ 1704261 w 2551272"/>
                  <a:gd name="connsiteY9" fmla="*/ 2293992 h 2571750"/>
                  <a:gd name="connsiteX10" fmla="*/ 1933528 w 2551272"/>
                  <a:gd name="connsiteY10" fmla="*/ 2160642 h 2571750"/>
                  <a:gd name="connsiteX11" fmla="*/ 2051181 w 2551272"/>
                  <a:gd name="connsiteY11" fmla="*/ 2228574 h 2571750"/>
                  <a:gd name="connsiteX12" fmla="*/ 2246348 w 2551272"/>
                  <a:gd name="connsiteY12" fmla="*/ 2176282 h 2571750"/>
                  <a:gd name="connsiteX13" fmla="*/ 2532098 w 2551272"/>
                  <a:gd name="connsiteY13" fmla="*/ 1681344 h 2571750"/>
                  <a:gd name="connsiteX14" fmla="*/ 2479806 w 2551272"/>
                  <a:gd name="connsiteY14" fmla="*/ 1486176 h 2571750"/>
                  <a:gd name="connsiteX15" fmla="*/ 2362649 w 2551272"/>
                  <a:gd name="connsiteY15" fmla="*/ 1418530 h 2571750"/>
                  <a:gd name="connsiteX16" fmla="*/ 2371011 w 2551272"/>
                  <a:gd name="connsiteY16" fmla="*/ 1285875 h 2571750"/>
                  <a:gd name="connsiteX17" fmla="*/ 2362658 w 2551272"/>
                  <a:gd name="connsiteY17" fmla="*/ 1153220 h 2571750"/>
                  <a:gd name="connsiteX18" fmla="*/ 2479816 w 2551272"/>
                  <a:gd name="connsiteY18" fmla="*/ 1085574 h 2571750"/>
                  <a:gd name="connsiteX19" fmla="*/ 2532108 w 2551272"/>
                  <a:gd name="connsiteY19" fmla="*/ 890407 h 2571750"/>
                  <a:gd name="connsiteX20" fmla="*/ 2246358 w 2551272"/>
                  <a:gd name="connsiteY20" fmla="*/ 395469 h 2571750"/>
                  <a:gd name="connsiteX21" fmla="*/ 2051191 w 2551272"/>
                  <a:gd name="connsiteY21" fmla="*/ 343176 h 2571750"/>
                  <a:gd name="connsiteX22" fmla="*/ 1933528 w 2551272"/>
                  <a:gd name="connsiteY22" fmla="*/ 411099 h 2571750"/>
                  <a:gd name="connsiteX23" fmla="*/ 1704261 w 2551272"/>
                  <a:gd name="connsiteY23" fmla="*/ 277749 h 2571750"/>
                  <a:gd name="connsiteX24" fmla="*/ 1704261 w 2551272"/>
                  <a:gd name="connsiteY24" fmla="*/ 142875 h 2571750"/>
                  <a:gd name="connsiteX25" fmla="*/ 1561386 w 2551272"/>
                  <a:gd name="connsiteY25" fmla="*/ 0 h 2571750"/>
                  <a:gd name="connsiteX26" fmla="*/ 989886 w 2551272"/>
                  <a:gd name="connsiteY26" fmla="*/ 0 h 2571750"/>
                  <a:gd name="connsiteX27" fmla="*/ 847011 w 2551272"/>
                  <a:gd name="connsiteY27" fmla="*/ 142875 h 2571750"/>
                  <a:gd name="connsiteX28" fmla="*/ 847011 w 2551272"/>
                  <a:gd name="connsiteY28" fmla="*/ 277749 h 2571750"/>
                  <a:gd name="connsiteX29" fmla="*/ 617745 w 2551272"/>
                  <a:gd name="connsiteY29" fmla="*/ 411099 h 2571750"/>
                  <a:gd name="connsiteX30" fmla="*/ 500092 w 2551272"/>
                  <a:gd name="connsiteY30" fmla="*/ 343167 h 2571750"/>
                  <a:gd name="connsiteX31" fmla="*/ 304925 w 2551272"/>
                  <a:gd name="connsiteY31" fmla="*/ 395459 h 2571750"/>
                  <a:gd name="connsiteX32" fmla="*/ 19175 w 2551272"/>
                  <a:gd name="connsiteY32" fmla="*/ 890397 h 2571750"/>
                  <a:gd name="connsiteX33" fmla="*/ 71467 w 2551272"/>
                  <a:gd name="connsiteY33" fmla="*/ 1085564 h 2571750"/>
                  <a:gd name="connsiteX34" fmla="*/ 188624 w 2551272"/>
                  <a:gd name="connsiteY34" fmla="*/ 1153211 h 2571750"/>
                  <a:gd name="connsiteX35" fmla="*/ 180261 w 2551272"/>
                  <a:gd name="connsiteY35" fmla="*/ 1285875 h 2571750"/>
                  <a:gd name="connsiteX36" fmla="*/ 188615 w 2551272"/>
                  <a:gd name="connsiteY36" fmla="*/ 1418530 h 2571750"/>
                  <a:gd name="connsiteX37" fmla="*/ 71457 w 2551272"/>
                  <a:gd name="connsiteY37" fmla="*/ 1486176 h 2571750"/>
                  <a:gd name="connsiteX38" fmla="*/ 19165 w 2551272"/>
                  <a:gd name="connsiteY38" fmla="*/ 1681344 h 2571750"/>
                  <a:gd name="connsiteX39" fmla="*/ 1275636 w 2551272"/>
                  <a:gd name="connsiteY39" fmla="*/ 857250 h 2571750"/>
                  <a:gd name="connsiteX40" fmla="*/ 1704261 w 2551272"/>
                  <a:gd name="connsiteY40" fmla="*/ 1285875 h 2571750"/>
                  <a:gd name="connsiteX41" fmla="*/ 1275636 w 2551272"/>
                  <a:gd name="connsiteY41" fmla="*/ 1714500 h 2571750"/>
                  <a:gd name="connsiteX42" fmla="*/ 847011 w 2551272"/>
                  <a:gd name="connsiteY42" fmla="*/ 1285875 h 2571750"/>
                  <a:gd name="connsiteX43" fmla="*/ 1275636 w 2551272"/>
                  <a:gd name="connsiteY43" fmla="*/ 857250 h 257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551272" h="2571750">
                    <a:moveTo>
                      <a:pt x="19165" y="1681344"/>
                    </a:moveTo>
                    <a:lnTo>
                      <a:pt x="304915" y="2176282"/>
                    </a:lnTo>
                    <a:cubicBezTo>
                      <a:pt x="344368" y="2244614"/>
                      <a:pt x="431750" y="2268036"/>
                      <a:pt x="500092" y="2228574"/>
                    </a:cubicBezTo>
                    <a:lnTo>
                      <a:pt x="617745" y="2160642"/>
                    </a:lnTo>
                    <a:cubicBezTo>
                      <a:pt x="689087" y="2214734"/>
                      <a:pt x="765715" y="2259311"/>
                      <a:pt x="847011" y="2293992"/>
                    </a:cubicBezTo>
                    <a:lnTo>
                      <a:pt x="847011" y="2428875"/>
                    </a:lnTo>
                    <a:cubicBezTo>
                      <a:pt x="847011" y="2507780"/>
                      <a:pt x="910981" y="2571750"/>
                      <a:pt x="989886" y="2571750"/>
                    </a:cubicBezTo>
                    <a:lnTo>
                      <a:pt x="1561386" y="2571750"/>
                    </a:lnTo>
                    <a:cubicBezTo>
                      <a:pt x="1640291" y="2571750"/>
                      <a:pt x="1704261" y="2507780"/>
                      <a:pt x="1704261" y="2428875"/>
                    </a:cubicBezTo>
                    <a:lnTo>
                      <a:pt x="1704261" y="2293992"/>
                    </a:lnTo>
                    <a:cubicBezTo>
                      <a:pt x="1785557" y="2259311"/>
                      <a:pt x="1862186" y="2214734"/>
                      <a:pt x="1933528" y="2160642"/>
                    </a:cubicBezTo>
                    <a:lnTo>
                      <a:pt x="2051181" y="2228574"/>
                    </a:lnTo>
                    <a:cubicBezTo>
                      <a:pt x="2119513" y="2268027"/>
                      <a:pt x="2206896" y="2244614"/>
                      <a:pt x="2246348" y="2176282"/>
                    </a:cubicBezTo>
                    <a:lnTo>
                      <a:pt x="2532098" y="1681344"/>
                    </a:lnTo>
                    <a:cubicBezTo>
                      <a:pt x="2571551" y="1613011"/>
                      <a:pt x="2548138" y="1525629"/>
                      <a:pt x="2479806" y="1486176"/>
                    </a:cubicBezTo>
                    <a:lnTo>
                      <a:pt x="2362649" y="1418530"/>
                    </a:lnTo>
                    <a:cubicBezTo>
                      <a:pt x="2368211" y="1374038"/>
                      <a:pt x="2371011" y="1329690"/>
                      <a:pt x="2371011" y="1285875"/>
                    </a:cubicBezTo>
                    <a:cubicBezTo>
                      <a:pt x="2371011" y="1242060"/>
                      <a:pt x="2368211" y="1197712"/>
                      <a:pt x="2362658" y="1153220"/>
                    </a:cubicBezTo>
                    <a:lnTo>
                      <a:pt x="2479816" y="1085574"/>
                    </a:lnTo>
                    <a:cubicBezTo>
                      <a:pt x="2548148" y="1046121"/>
                      <a:pt x="2571560" y="958739"/>
                      <a:pt x="2532108" y="890407"/>
                    </a:cubicBezTo>
                    <a:lnTo>
                      <a:pt x="2246358" y="395469"/>
                    </a:lnTo>
                    <a:cubicBezTo>
                      <a:pt x="2206905" y="327136"/>
                      <a:pt x="2119523" y="303714"/>
                      <a:pt x="2051191" y="343176"/>
                    </a:cubicBezTo>
                    <a:lnTo>
                      <a:pt x="1933528" y="411099"/>
                    </a:lnTo>
                    <a:cubicBezTo>
                      <a:pt x="1862205" y="357016"/>
                      <a:pt x="1785557" y="312430"/>
                      <a:pt x="1704261" y="277749"/>
                    </a:cubicBezTo>
                    <a:lnTo>
                      <a:pt x="1704261" y="142875"/>
                    </a:lnTo>
                    <a:cubicBezTo>
                      <a:pt x="1704261" y="63970"/>
                      <a:pt x="1640291" y="0"/>
                      <a:pt x="1561386" y="0"/>
                    </a:cubicBezTo>
                    <a:lnTo>
                      <a:pt x="989886" y="0"/>
                    </a:lnTo>
                    <a:cubicBezTo>
                      <a:pt x="910981" y="0"/>
                      <a:pt x="847011" y="63970"/>
                      <a:pt x="847011" y="142875"/>
                    </a:cubicBezTo>
                    <a:lnTo>
                      <a:pt x="847011" y="277749"/>
                    </a:lnTo>
                    <a:cubicBezTo>
                      <a:pt x="765715" y="312430"/>
                      <a:pt x="689068" y="357016"/>
                      <a:pt x="617745" y="411099"/>
                    </a:cubicBezTo>
                    <a:lnTo>
                      <a:pt x="500092" y="343167"/>
                    </a:lnTo>
                    <a:cubicBezTo>
                      <a:pt x="431760" y="303714"/>
                      <a:pt x="344377" y="327127"/>
                      <a:pt x="304925" y="395459"/>
                    </a:cubicBezTo>
                    <a:lnTo>
                      <a:pt x="19175" y="890397"/>
                    </a:lnTo>
                    <a:cubicBezTo>
                      <a:pt x="-20278" y="958729"/>
                      <a:pt x="3134" y="1046112"/>
                      <a:pt x="71467" y="1085564"/>
                    </a:cubicBezTo>
                    <a:lnTo>
                      <a:pt x="188624" y="1153211"/>
                    </a:lnTo>
                    <a:cubicBezTo>
                      <a:pt x="183062" y="1197712"/>
                      <a:pt x="180261" y="1242060"/>
                      <a:pt x="180261" y="1285875"/>
                    </a:cubicBezTo>
                    <a:cubicBezTo>
                      <a:pt x="180261" y="1329690"/>
                      <a:pt x="183062" y="1374038"/>
                      <a:pt x="188615" y="1418530"/>
                    </a:cubicBezTo>
                    <a:lnTo>
                      <a:pt x="71457" y="1486176"/>
                    </a:lnTo>
                    <a:cubicBezTo>
                      <a:pt x="3125" y="1525629"/>
                      <a:pt x="-20288" y="1613011"/>
                      <a:pt x="19165" y="1681344"/>
                    </a:cubicBezTo>
                    <a:close/>
                    <a:moveTo>
                      <a:pt x="1275636" y="857250"/>
                    </a:moveTo>
                    <a:cubicBezTo>
                      <a:pt x="1511980" y="857250"/>
                      <a:pt x="1704261" y="1049531"/>
                      <a:pt x="1704261" y="1285875"/>
                    </a:cubicBezTo>
                    <a:cubicBezTo>
                      <a:pt x="1704261" y="1522219"/>
                      <a:pt x="1511980" y="1714500"/>
                      <a:pt x="1275636" y="1714500"/>
                    </a:cubicBezTo>
                    <a:cubicBezTo>
                      <a:pt x="1039293" y="1714500"/>
                      <a:pt x="847011" y="1522219"/>
                      <a:pt x="847011" y="1285875"/>
                    </a:cubicBezTo>
                    <a:cubicBezTo>
                      <a:pt x="847011" y="1049531"/>
                      <a:pt x="1039293" y="857250"/>
                      <a:pt x="1275636" y="8572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2F87FBA0-835A-0CE8-9714-2C97385E52A5}"/>
                  </a:ext>
                </a:extLst>
              </p:cNvPr>
              <p:cNvSpPr/>
              <p:nvPr/>
            </p:nvSpPr>
            <p:spPr>
              <a:xfrm>
                <a:off x="-6124575" y="2717768"/>
                <a:ext cx="4857750" cy="1816131"/>
              </a:xfrm>
              <a:custGeom>
                <a:avLst/>
                <a:gdLst>
                  <a:gd name="connsiteX0" fmla="*/ 78981 w 4857750"/>
                  <a:gd name="connsiteY0" fmla="*/ 658044 h 1816131"/>
                  <a:gd name="connsiteX1" fmla="*/ 2364981 w 4857750"/>
                  <a:gd name="connsiteY1" fmla="*/ 1801044 h 1816131"/>
                  <a:gd name="connsiteX2" fmla="*/ 2492769 w 4857750"/>
                  <a:gd name="connsiteY2" fmla="*/ 1801044 h 1816131"/>
                  <a:gd name="connsiteX3" fmla="*/ 4778769 w 4857750"/>
                  <a:gd name="connsiteY3" fmla="*/ 658044 h 1816131"/>
                  <a:gd name="connsiteX4" fmla="*/ 4857750 w 4857750"/>
                  <a:gd name="connsiteY4" fmla="*/ 530257 h 1816131"/>
                  <a:gd name="connsiteX5" fmla="*/ 4778769 w 4857750"/>
                  <a:gd name="connsiteY5" fmla="*/ 402469 h 1816131"/>
                  <a:gd name="connsiteX6" fmla="*/ 3973830 w 4857750"/>
                  <a:gd name="connsiteY6" fmla="*/ 0 h 1816131"/>
                  <a:gd name="connsiteX7" fmla="*/ 3932825 w 4857750"/>
                  <a:gd name="connsiteY7" fmla="*/ 97031 h 1816131"/>
                  <a:gd name="connsiteX8" fmla="*/ 3647066 w 4857750"/>
                  <a:gd name="connsiteY8" fmla="*/ 591979 h 1816131"/>
                  <a:gd name="connsiteX9" fmla="*/ 3275733 w 4857750"/>
                  <a:gd name="connsiteY9" fmla="*/ 806320 h 1816131"/>
                  <a:gd name="connsiteX10" fmla="*/ 3275724 w 4857750"/>
                  <a:gd name="connsiteY10" fmla="*/ 806320 h 1816131"/>
                  <a:gd name="connsiteX11" fmla="*/ 3135583 w 4857750"/>
                  <a:gd name="connsiteY11" fmla="*/ 782688 h 1816131"/>
                  <a:gd name="connsiteX12" fmla="*/ 2714625 w 4857750"/>
                  <a:gd name="connsiteY12" fmla="*/ 1130332 h 1816131"/>
                  <a:gd name="connsiteX13" fmla="*/ 2143125 w 4857750"/>
                  <a:gd name="connsiteY13" fmla="*/ 1130332 h 1816131"/>
                  <a:gd name="connsiteX14" fmla="*/ 1722177 w 4857750"/>
                  <a:gd name="connsiteY14" fmla="*/ 782688 h 1816131"/>
                  <a:gd name="connsiteX15" fmla="*/ 1582026 w 4857750"/>
                  <a:gd name="connsiteY15" fmla="*/ 806320 h 1816131"/>
                  <a:gd name="connsiteX16" fmla="*/ 1210675 w 4857750"/>
                  <a:gd name="connsiteY16" fmla="*/ 591960 h 1816131"/>
                  <a:gd name="connsiteX17" fmla="*/ 924935 w 4857750"/>
                  <a:gd name="connsiteY17" fmla="*/ 97060 h 1816131"/>
                  <a:gd name="connsiteX18" fmla="*/ 883710 w 4857750"/>
                  <a:gd name="connsiteY18" fmla="*/ 114 h 1816131"/>
                  <a:gd name="connsiteX19" fmla="*/ 78981 w 4857750"/>
                  <a:gd name="connsiteY19" fmla="*/ 402469 h 1816131"/>
                  <a:gd name="connsiteX20" fmla="*/ 0 w 4857750"/>
                  <a:gd name="connsiteY20" fmla="*/ 530257 h 1816131"/>
                  <a:gd name="connsiteX21" fmla="*/ 78981 w 4857750"/>
                  <a:gd name="connsiteY21" fmla="*/ 658044 h 181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57750" h="1816131">
                    <a:moveTo>
                      <a:pt x="78981" y="658044"/>
                    </a:moveTo>
                    <a:lnTo>
                      <a:pt x="2364981" y="1801044"/>
                    </a:lnTo>
                    <a:cubicBezTo>
                      <a:pt x="2405196" y="1821161"/>
                      <a:pt x="2452554" y="1821161"/>
                      <a:pt x="2492769" y="1801044"/>
                    </a:cubicBezTo>
                    <a:lnTo>
                      <a:pt x="4778769" y="658044"/>
                    </a:lnTo>
                    <a:cubicBezTo>
                      <a:pt x="4827175" y="633851"/>
                      <a:pt x="4857750" y="584378"/>
                      <a:pt x="4857750" y="530257"/>
                    </a:cubicBezTo>
                    <a:cubicBezTo>
                      <a:pt x="4857750" y="476136"/>
                      <a:pt x="4827175" y="426663"/>
                      <a:pt x="4778769" y="402469"/>
                    </a:cubicBezTo>
                    <a:lnTo>
                      <a:pt x="3973830" y="0"/>
                    </a:lnTo>
                    <a:cubicBezTo>
                      <a:pt x="3964391" y="33214"/>
                      <a:pt x="3950846" y="65808"/>
                      <a:pt x="3932825" y="97031"/>
                    </a:cubicBezTo>
                    <a:lnTo>
                      <a:pt x="3647066" y="591979"/>
                    </a:lnTo>
                    <a:cubicBezTo>
                      <a:pt x="3570751" y="724176"/>
                      <a:pt x="3428457" y="806320"/>
                      <a:pt x="3275733" y="806320"/>
                    </a:cubicBezTo>
                    <a:cubicBezTo>
                      <a:pt x="3275724" y="806320"/>
                      <a:pt x="3275733" y="806320"/>
                      <a:pt x="3275724" y="806320"/>
                    </a:cubicBezTo>
                    <a:cubicBezTo>
                      <a:pt x="3227928" y="806320"/>
                      <a:pt x="3180531" y="798252"/>
                      <a:pt x="3135583" y="782688"/>
                    </a:cubicBezTo>
                    <a:cubicBezTo>
                      <a:pt x="3097606" y="980446"/>
                      <a:pt x="2923289" y="1130332"/>
                      <a:pt x="2714625" y="1130332"/>
                    </a:cubicBezTo>
                    <a:lnTo>
                      <a:pt x="2143125" y="1130332"/>
                    </a:lnTo>
                    <a:cubicBezTo>
                      <a:pt x="1934461" y="1130332"/>
                      <a:pt x="1760144" y="980446"/>
                      <a:pt x="1722177" y="782688"/>
                    </a:cubicBezTo>
                    <a:cubicBezTo>
                      <a:pt x="1677229" y="798262"/>
                      <a:pt x="1629832" y="806320"/>
                      <a:pt x="1582026" y="806320"/>
                    </a:cubicBezTo>
                    <a:cubicBezTo>
                      <a:pt x="1429293" y="806320"/>
                      <a:pt x="1286999" y="724186"/>
                      <a:pt x="1210675" y="591960"/>
                    </a:cubicBezTo>
                    <a:lnTo>
                      <a:pt x="924935" y="97060"/>
                    </a:lnTo>
                    <a:cubicBezTo>
                      <a:pt x="907066" y="66123"/>
                      <a:pt x="893302" y="33585"/>
                      <a:pt x="883710" y="114"/>
                    </a:cubicBezTo>
                    <a:lnTo>
                      <a:pt x="78981" y="402469"/>
                    </a:lnTo>
                    <a:cubicBezTo>
                      <a:pt x="30575" y="426663"/>
                      <a:pt x="0" y="476136"/>
                      <a:pt x="0" y="530257"/>
                    </a:cubicBezTo>
                    <a:cubicBezTo>
                      <a:pt x="0" y="584378"/>
                      <a:pt x="30575" y="633851"/>
                      <a:pt x="78981" y="6580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98" name="Freeform: Shape 497">
            <a:extLst>
              <a:ext uri="{FF2B5EF4-FFF2-40B4-BE49-F238E27FC236}">
                <a16:creationId xmlns:a16="http://schemas.microsoft.com/office/drawing/2014/main" id="{D285FBCA-7225-32C7-0053-4C2FE54F28C3}"/>
              </a:ext>
            </a:extLst>
          </p:cNvPr>
          <p:cNvSpPr/>
          <p:nvPr/>
        </p:nvSpPr>
        <p:spPr>
          <a:xfrm>
            <a:off x="3390903" y="3238910"/>
            <a:ext cx="1672332" cy="1672404"/>
          </a:xfrm>
          <a:custGeom>
            <a:avLst/>
            <a:gdLst>
              <a:gd name="connsiteX0" fmla="*/ 987871 w 1975743"/>
              <a:gd name="connsiteY0" fmla="*/ 277421 h 1975828"/>
              <a:gd name="connsiteX1" fmla="*/ 276226 w 1975743"/>
              <a:gd name="connsiteY1" fmla="*/ 987915 h 1975828"/>
              <a:gd name="connsiteX2" fmla="*/ 987871 w 1975743"/>
              <a:gd name="connsiteY2" fmla="*/ 1698409 h 1975828"/>
              <a:gd name="connsiteX3" fmla="*/ 1699516 w 1975743"/>
              <a:gd name="connsiteY3" fmla="*/ 987915 h 1975828"/>
              <a:gd name="connsiteX4" fmla="*/ 987871 w 1975743"/>
              <a:gd name="connsiteY4" fmla="*/ 277421 h 1975828"/>
              <a:gd name="connsiteX5" fmla="*/ 953388 w 1975743"/>
              <a:gd name="connsiteY5" fmla="*/ 530 h 1975828"/>
              <a:gd name="connsiteX6" fmla="*/ 1073092 w 1975743"/>
              <a:gd name="connsiteY6" fmla="*/ 3842 h 1975828"/>
              <a:gd name="connsiteX7" fmla="*/ 1122220 w 1975743"/>
              <a:gd name="connsiteY7" fmla="*/ 175140 h 1975828"/>
              <a:gd name="connsiteX8" fmla="*/ 1149022 w 1975743"/>
              <a:gd name="connsiteY8" fmla="*/ 179813 h 1975828"/>
              <a:gd name="connsiteX9" fmla="*/ 1225034 w 1975743"/>
              <a:gd name="connsiteY9" fmla="*/ 198818 h 1975828"/>
              <a:gd name="connsiteX10" fmla="*/ 1344378 w 1975743"/>
              <a:gd name="connsiteY10" fmla="*/ 66754 h 1975828"/>
              <a:gd name="connsiteX11" fmla="*/ 1553707 w 1975743"/>
              <a:gd name="connsiteY11" fmla="*/ 178141 h 1975828"/>
              <a:gd name="connsiteX12" fmla="*/ 1510606 w 1975743"/>
              <a:gd name="connsiteY12" fmla="*/ 350844 h 1975828"/>
              <a:gd name="connsiteX13" fmla="*/ 1587728 w 1975743"/>
              <a:gd name="connsiteY13" fmla="*/ 423179 h 1975828"/>
              <a:gd name="connsiteX14" fmla="*/ 1757225 w 1975743"/>
              <a:gd name="connsiteY14" fmla="*/ 368467 h 1975828"/>
              <a:gd name="connsiteX15" fmla="*/ 1882692 w 1975743"/>
              <a:gd name="connsiteY15" fmla="*/ 569673 h 1975828"/>
              <a:gd name="connsiteX16" fmla="*/ 1758988 w 1975743"/>
              <a:gd name="connsiteY16" fmla="*/ 697672 h 1975828"/>
              <a:gd name="connsiteX17" fmla="*/ 1789816 w 1975743"/>
              <a:gd name="connsiteY17" fmla="*/ 798784 h 1975828"/>
              <a:gd name="connsiteX18" fmla="*/ 1964191 w 1975743"/>
              <a:gd name="connsiteY18" fmla="*/ 836180 h 1975828"/>
              <a:gd name="connsiteX19" fmla="*/ 1971906 w 1975743"/>
              <a:gd name="connsiteY19" fmla="*/ 1073056 h 1975828"/>
              <a:gd name="connsiteX20" fmla="*/ 1800593 w 1975743"/>
              <a:gd name="connsiteY20" fmla="*/ 1122245 h 1975828"/>
              <a:gd name="connsiteX21" fmla="*/ 1795980 w 1975743"/>
              <a:gd name="connsiteY21" fmla="*/ 1148993 h 1975828"/>
              <a:gd name="connsiteX22" fmla="*/ 1776929 w 1975743"/>
              <a:gd name="connsiteY22" fmla="*/ 1225068 h 1975828"/>
              <a:gd name="connsiteX23" fmla="*/ 1908932 w 1975743"/>
              <a:gd name="connsiteY23" fmla="*/ 1344395 h 1975828"/>
              <a:gd name="connsiteX24" fmla="*/ 1797553 w 1975743"/>
              <a:gd name="connsiteY24" fmla="*/ 1553763 h 1975828"/>
              <a:gd name="connsiteX25" fmla="*/ 1624880 w 1975743"/>
              <a:gd name="connsiteY25" fmla="*/ 1510654 h 1975828"/>
              <a:gd name="connsiteX26" fmla="*/ 1552598 w 1975743"/>
              <a:gd name="connsiteY26" fmla="*/ 1587753 h 1975828"/>
              <a:gd name="connsiteX27" fmla="*/ 1607296 w 1975743"/>
              <a:gd name="connsiteY27" fmla="*/ 1757242 h 1975828"/>
              <a:gd name="connsiteX28" fmla="*/ 1406112 w 1975743"/>
              <a:gd name="connsiteY28" fmla="*/ 1882702 h 1975828"/>
              <a:gd name="connsiteX29" fmla="*/ 1278030 w 1975743"/>
              <a:gd name="connsiteY29" fmla="*/ 1759097 h 1975828"/>
              <a:gd name="connsiteX30" fmla="*/ 1177001 w 1975743"/>
              <a:gd name="connsiteY30" fmla="*/ 1789903 h 1975828"/>
              <a:gd name="connsiteX31" fmla="*/ 1139561 w 1975743"/>
              <a:gd name="connsiteY31" fmla="*/ 1964332 h 1975828"/>
              <a:gd name="connsiteX32" fmla="*/ 902639 w 1975743"/>
              <a:gd name="connsiteY32" fmla="*/ 1972006 h 1975828"/>
              <a:gd name="connsiteX33" fmla="*/ 853518 w 1975743"/>
              <a:gd name="connsiteY33" fmla="*/ 1800603 h 1975828"/>
              <a:gd name="connsiteX34" fmla="*/ 826769 w 1975743"/>
              <a:gd name="connsiteY34" fmla="*/ 1795990 h 1975828"/>
              <a:gd name="connsiteX35" fmla="*/ 750658 w 1975743"/>
              <a:gd name="connsiteY35" fmla="*/ 1776924 h 1975828"/>
              <a:gd name="connsiteX36" fmla="*/ 631300 w 1975743"/>
              <a:gd name="connsiteY36" fmla="*/ 1909042 h 1975828"/>
              <a:gd name="connsiteX37" fmla="*/ 422008 w 1975743"/>
              <a:gd name="connsiteY37" fmla="*/ 1797639 h 1975828"/>
              <a:gd name="connsiteX38" fmla="*/ 465102 w 1975743"/>
              <a:gd name="connsiteY38" fmla="*/ 1624883 h 1975828"/>
              <a:gd name="connsiteX39" fmla="*/ 388040 w 1975743"/>
              <a:gd name="connsiteY39" fmla="*/ 1552616 h 1975828"/>
              <a:gd name="connsiteX40" fmla="*/ 218536 w 1975743"/>
              <a:gd name="connsiteY40" fmla="*/ 1607322 h 1975828"/>
              <a:gd name="connsiteX41" fmla="*/ 93038 w 1975743"/>
              <a:gd name="connsiteY41" fmla="*/ 1406077 h 1975828"/>
              <a:gd name="connsiteX42" fmla="*/ 216705 w 1975743"/>
              <a:gd name="connsiteY42" fmla="*/ 1278002 h 1975828"/>
              <a:gd name="connsiteX43" fmla="*/ 185906 w 1975743"/>
              <a:gd name="connsiteY43" fmla="*/ 1176951 h 1975828"/>
              <a:gd name="connsiteX44" fmla="*/ 11508 w 1975743"/>
              <a:gd name="connsiteY44" fmla="*/ 1139585 h 1975828"/>
              <a:gd name="connsiteX45" fmla="*/ 3794 w 1975743"/>
              <a:gd name="connsiteY45" fmla="*/ 902685 h 1975828"/>
              <a:gd name="connsiteX46" fmla="*/ 175130 w 1975743"/>
              <a:gd name="connsiteY46" fmla="*/ 853589 h 1975828"/>
              <a:gd name="connsiteX47" fmla="*/ 179796 w 1975743"/>
              <a:gd name="connsiteY47" fmla="*/ 826780 h 1975828"/>
              <a:gd name="connsiteX48" fmla="*/ 198825 w 1975743"/>
              <a:gd name="connsiteY48" fmla="*/ 750743 h 1975828"/>
              <a:gd name="connsiteX49" fmla="*/ 66746 w 1975743"/>
              <a:gd name="connsiteY49" fmla="*/ 631431 h 1975828"/>
              <a:gd name="connsiteX50" fmla="*/ 178132 w 1975743"/>
              <a:gd name="connsiteY50" fmla="*/ 422070 h 1975828"/>
              <a:gd name="connsiteX51" fmla="*/ 350888 w 1975743"/>
              <a:gd name="connsiteY51" fmla="*/ 465111 h 1975828"/>
              <a:gd name="connsiteX52" fmla="*/ 423192 w 1975743"/>
              <a:gd name="connsiteY52" fmla="*/ 388125 h 1975828"/>
              <a:gd name="connsiteX53" fmla="*/ 368403 w 1975743"/>
              <a:gd name="connsiteY53" fmla="*/ 218545 h 1975828"/>
              <a:gd name="connsiteX54" fmla="*/ 569626 w 1975743"/>
              <a:gd name="connsiteY54" fmla="*/ 93092 h 1975828"/>
              <a:gd name="connsiteX55" fmla="*/ 697670 w 1975743"/>
              <a:gd name="connsiteY55" fmla="*/ 216775 h 1975828"/>
              <a:gd name="connsiteX56" fmla="*/ 798714 w 1975743"/>
              <a:gd name="connsiteY56" fmla="*/ 185983 h 1975828"/>
              <a:gd name="connsiteX57" fmla="*/ 836193 w 1975743"/>
              <a:gd name="connsiteY57" fmla="*/ 11501 h 1975828"/>
              <a:gd name="connsiteX58" fmla="*/ 953388 w 1975743"/>
              <a:gd name="connsiteY58" fmla="*/ 530 h 197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975743" h="1975828">
                <a:moveTo>
                  <a:pt x="987871" y="277421"/>
                </a:moveTo>
                <a:cubicBezTo>
                  <a:pt x="594840" y="277421"/>
                  <a:pt x="276226" y="595520"/>
                  <a:pt x="276226" y="987915"/>
                </a:cubicBezTo>
                <a:cubicBezTo>
                  <a:pt x="276226" y="1380310"/>
                  <a:pt x="594840" y="1698409"/>
                  <a:pt x="987871" y="1698409"/>
                </a:cubicBezTo>
                <a:cubicBezTo>
                  <a:pt x="1380902" y="1698409"/>
                  <a:pt x="1699516" y="1380310"/>
                  <a:pt x="1699516" y="987915"/>
                </a:cubicBezTo>
                <a:cubicBezTo>
                  <a:pt x="1699516" y="595520"/>
                  <a:pt x="1380902" y="277421"/>
                  <a:pt x="987871" y="277421"/>
                </a:cubicBezTo>
                <a:close/>
                <a:moveTo>
                  <a:pt x="953388" y="530"/>
                </a:moveTo>
                <a:cubicBezTo>
                  <a:pt x="992930" y="-769"/>
                  <a:pt x="1032889" y="312"/>
                  <a:pt x="1073092" y="3842"/>
                </a:cubicBezTo>
                <a:lnTo>
                  <a:pt x="1122220" y="175140"/>
                </a:lnTo>
                <a:cubicBezTo>
                  <a:pt x="1131111" y="176659"/>
                  <a:pt x="1140039" y="178034"/>
                  <a:pt x="1149022" y="179813"/>
                </a:cubicBezTo>
                <a:cubicBezTo>
                  <a:pt x="1174911" y="184973"/>
                  <a:pt x="1200231" y="191386"/>
                  <a:pt x="1225034" y="198818"/>
                </a:cubicBezTo>
                <a:lnTo>
                  <a:pt x="1344378" y="66754"/>
                </a:lnTo>
                <a:cubicBezTo>
                  <a:pt x="1419471" y="95722"/>
                  <a:pt x="1489579" y="133254"/>
                  <a:pt x="1553707" y="178141"/>
                </a:cubicBezTo>
                <a:lnTo>
                  <a:pt x="1510606" y="350844"/>
                </a:lnTo>
                <a:cubicBezTo>
                  <a:pt x="1537978" y="373368"/>
                  <a:pt x="1563594" y="397495"/>
                  <a:pt x="1587728" y="423179"/>
                </a:cubicBezTo>
                <a:lnTo>
                  <a:pt x="1757225" y="368467"/>
                </a:lnTo>
                <a:cubicBezTo>
                  <a:pt x="1806861" y="430254"/>
                  <a:pt x="1849006" y="497817"/>
                  <a:pt x="1882692" y="569673"/>
                </a:cubicBezTo>
                <a:lnTo>
                  <a:pt x="1758988" y="697672"/>
                </a:lnTo>
                <a:cubicBezTo>
                  <a:pt x="1771435" y="730522"/>
                  <a:pt x="1781717" y="764270"/>
                  <a:pt x="1789816" y="798784"/>
                </a:cubicBezTo>
                <a:lnTo>
                  <a:pt x="1964191" y="836180"/>
                </a:lnTo>
                <a:cubicBezTo>
                  <a:pt x="1976198" y="913226"/>
                  <a:pt x="1978980" y="992712"/>
                  <a:pt x="1971906" y="1073056"/>
                </a:cubicBezTo>
                <a:lnTo>
                  <a:pt x="1800593" y="1122245"/>
                </a:lnTo>
                <a:cubicBezTo>
                  <a:pt x="1799118" y="1131196"/>
                  <a:pt x="1797751" y="1140073"/>
                  <a:pt x="1795980" y="1148993"/>
                </a:cubicBezTo>
                <a:cubicBezTo>
                  <a:pt x="1790805" y="1174922"/>
                  <a:pt x="1784285" y="1200234"/>
                  <a:pt x="1776929" y="1225068"/>
                </a:cubicBezTo>
                <a:lnTo>
                  <a:pt x="1908932" y="1344395"/>
                </a:lnTo>
                <a:cubicBezTo>
                  <a:pt x="1879956" y="1419511"/>
                  <a:pt x="1842440" y="1489651"/>
                  <a:pt x="1797553" y="1553763"/>
                </a:cubicBezTo>
                <a:lnTo>
                  <a:pt x="1624880" y="1510654"/>
                </a:lnTo>
                <a:cubicBezTo>
                  <a:pt x="1602371" y="1537980"/>
                  <a:pt x="1578184" y="1563634"/>
                  <a:pt x="1552598" y="1587753"/>
                </a:cubicBezTo>
                <a:lnTo>
                  <a:pt x="1607296" y="1757242"/>
                </a:lnTo>
                <a:cubicBezTo>
                  <a:pt x="1545508" y="1806941"/>
                  <a:pt x="1477953" y="1849024"/>
                  <a:pt x="1406112" y="1882702"/>
                </a:cubicBezTo>
                <a:lnTo>
                  <a:pt x="1278030" y="1759097"/>
                </a:lnTo>
                <a:cubicBezTo>
                  <a:pt x="1245233" y="1771528"/>
                  <a:pt x="1211432" y="1781704"/>
                  <a:pt x="1177001" y="1789903"/>
                </a:cubicBezTo>
                <a:lnTo>
                  <a:pt x="1139561" y="1964332"/>
                </a:lnTo>
                <a:cubicBezTo>
                  <a:pt x="1062468" y="1976323"/>
                  <a:pt x="983044" y="1979028"/>
                  <a:pt x="902639" y="1972006"/>
                </a:cubicBezTo>
                <a:lnTo>
                  <a:pt x="853518" y="1800603"/>
                </a:lnTo>
                <a:cubicBezTo>
                  <a:pt x="844627" y="1799144"/>
                  <a:pt x="835683" y="1797822"/>
                  <a:pt x="826769" y="1795990"/>
                </a:cubicBezTo>
                <a:cubicBezTo>
                  <a:pt x="800826" y="1790830"/>
                  <a:pt x="775468" y="1784356"/>
                  <a:pt x="750658" y="1776924"/>
                </a:cubicBezTo>
                <a:lnTo>
                  <a:pt x="631300" y="1909042"/>
                </a:lnTo>
                <a:cubicBezTo>
                  <a:pt x="556191" y="1880006"/>
                  <a:pt x="486128" y="1842496"/>
                  <a:pt x="422008" y="1797639"/>
                </a:cubicBezTo>
                <a:lnTo>
                  <a:pt x="465102" y="1624883"/>
                </a:lnTo>
                <a:cubicBezTo>
                  <a:pt x="437761" y="1602458"/>
                  <a:pt x="412136" y="1578301"/>
                  <a:pt x="388040" y="1552616"/>
                </a:cubicBezTo>
                <a:lnTo>
                  <a:pt x="218536" y="1607322"/>
                </a:lnTo>
                <a:cubicBezTo>
                  <a:pt x="168845" y="1545594"/>
                  <a:pt x="126678" y="1477987"/>
                  <a:pt x="93038" y="1406077"/>
                </a:cubicBezTo>
                <a:lnTo>
                  <a:pt x="216705" y="1278002"/>
                </a:lnTo>
                <a:cubicBezTo>
                  <a:pt x="204311" y="1245136"/>
                  <a:pt x="194044" y="1211388"/>
                  <a:pt x="185906" y="1176951"/>
                </a:cubicBezTo>
                <a:lnTo>
                  <a:pt x="11508" y="1139585"/>
                </a:lnTo>
                <a:cubicBezTo>
                  <a:pt x="-499" y="1062479"/>
                  <a:pt x="-3182" y="983038"/>
                  <a:pt x="3794" y="902685"/>
                </a:cubicBezTo>
                <a:lnTo>
                  <a:pt x="175130" y="853589"/>
                </a:lnTo>
                <a:cubicBezTo>
                  <a:pt x="176612" y="844630"/>
                  <a:pt x="177995" y="835746"/>
                  <a:pt x="179796" y="826780"/>
                </a:cubicBezTo>
                <a:cubicBezTo>
                  <a:pt x="184956" y="800859"/>
                  <a:pt x="191385" y="775584"/>
                  <a:pt x="198825" y="750743"/>
                </a:cubicBezTo>
                <a:lnTo>
                  <a:pt x="66746" y="631431"/>
                </a:lnTo>
                <a:cubicBezTo>
                  <a:pt x="95758" y="556193"/>
                  <a:pt x="133290" y="486138"/>
                  <a:pt x="178132" y="422070"/>
                </a:cubicBezTo>
                <a:lnTo>
                  <a:pt x="350888" y="465111"/>
                </a:lnTo>
                <a:cubicBezTo>
                  <a:pt x="373328" y="437823"/>
                  <a:pt x="397553" y="412145"/>
                  <a:pt x="423192" y="388125"/>
                </a:cubicBezTo>
                <a:lnTo>
                  <a:pt x="368403" y="218545"/>
                </a:lnTo>
                <a:cubicBezTo>
                  <a:pt x="430153" y="168885"/>
                  <a:pt x="497732" y="126741"/>
                  <a:pt x="569626" y="93092"/>
                </a:cubicBezTo>
                <a:lnTo>
                  <a:pt x="697670" y="216775"/>
                </a:lnTo>
                <a:cubicBezTo>
                  <a:pt x="730520" y="204342"/>
                  <a:pt x="764305" y="194068"/>
                  <a:pt x="798714" y="185983"/>
                </a:cubicBezTo>
                <a:lnTo>
                  <a:pt x="836193" y="11501"/>
                </a:lnTo>
                <a:cubicBezTo>
                  <a:pt x="874723" y="5510"/>
                  <a:pt x="913846" y="1830"/>
                  <a:pt x="953388" y="53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A89E5AA2-DDC6-D804-F653-45C2D125BD27}"/>
              </a:ext>
            </a:extLst>
          </p:cNvPr>
          <p:cNvPicPr>
            <a:picLocks/>
          </p:cNvPicPr>
          <p:nvPr/>
        </p:nvPicPr>
        <p:blipFill>
          <a:blip r:embed="rId7">
            <a:alphaModFix amt="69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792" t="12295" r="11735" b="12323"/>
          <a:stretch>
            <a:fillRect/>
          </a:stretch>
        </p:blipFill>
        <p:spPr>
          <a:xfrm>
            <a:off x="3578023" y="3435369"/>
            <a:ext cx="1298090" cy="1279486"/>
          </a:xfrm>
          <a:custGeom>
            <a:avLst/>
            <a:gdLst>
              <a:gd name="connsiteX0" fmla="*/ 2994851 w 3317177"/>
              <a:gd name="connsiteY0" fmla="*/ 2204954 h 3275374"/>
              <a:gd name="connsiteX1" fmla="*/ 2995041 w 3317177"/>
              <a:gd name="connsiteY1" fmla="*/ 2205049 h 3275374"/>
              <a:gd name="connsiteX2" fmla="*/ 2994910 w 3317177"/>
              <a:gd name="connsiteY2" fmla="*/ 2205011 h 3275374"/>
              <a:gd name="connsiteX3" fmla="*/ 318624 w 3317177"/>
              <a:gd name="connsiteY3" fmla="*/ 2200501 h 3275374"/>
              <a:gd name="connsiteX4" fmla="*/ 334709 w 3317177"/>
              <a:gd name="connsiteY4" fmla="*/ 2203811 h 3275374"/>
              <a:gd name="connsiteX5" fmla="*/ 654368 w 3317177"/>
              <a:gd name="connsiteY5" fmla="*/ 2356021 h 3275374"/>
              <a:gd name="connsiteX6" fmla="*/ 669703 w 3317177"/>
              <a:gd name="connsiteY6" fmla="*/ 2368498 h 3275374"/>
              <a:gd name="connsiteX7" fmla="*/ 727234 w 3317177"/>
              <a:gd name="connsiteY7" fmla="*/ 2438507 h 3275374"/>
              <a:gd name="connsiteX8" fmla="*/ 1658493 w 3317177"/>
              <a:gd name="connsiteY8" fmla="*/ 2858845 h 3275374"/>
              <a:gd name="connsiteX9" fmla="*/ 2582037 w 3317177"/>
              <a:gd name="connsiteY9" fmla="*/ 2447080 h 3275374"/>
              <a:gd name="connsiteX10" fmla="*/ 2657475 w 3317177"/>
              <a:gd name="connsiteY10" fmla="*/ 2354878 h 3275374"/>
              <a:gd name="connsiteX11" fmla="*/ 2673191 w 3317177"/>
              <a:gd name="connsiteY11" fmla="*/ 2341924 h 3275374"/>
              <a:gd name="connsiteX12" fmla="*/ 2963228 w 3317177"/>
              <a:gd name="connsiteY12" fmla="*/ 2203811 h 3275374"/>
              <a:gd name="connsiteX13" fmla="*/ 2979314 w 3317177"/>
              <a:gd name="connsiteY13" fmla="*/ 2200501 h 3275374"/>
              <a:gd name="connsiteX14" fmla="*/ 2994910 w 3317177"/>
              <a:gd name="connsiteY14" fmla="*/ 2205011 h 3275374"/>
              <a:gd name="connsiteX15" fmla="*/ 3006685 w 3317177"/>
              <a:gd name="connsiteY15" fmla="*/ 2216408 h 3275374"/>
              <a:gd name="connsiteX16" fmla="*/ 3011805 w 3317177"/>
              <a:gd name="connsiteY16" fmla="*/ 2232005 h 3275374"/>
              <a:gd name="connsiteX17" fmla="*/ 3033808 w 3317177"/>
              <a:gd name="connsiteY17" fmla="*/ 2527566 h 3275374"/>
              <a:gd name="connsiteX18" fmla="*/ 3026569 w 3317177"/>
              <a:gd name="connsiteY18" fmla="*/ 2554522 h 3275374"/>
              <a:gd name="connsiteX19" fmla="*/ 2972753 w 3317177"/>
              <a:gd name="connsiteY19" fmla="*/ 2628531 h 3275374"/>
              <a:gd name="connsiteX20" fmla="*/ 1658398 w 3317177"/>
              <a:gd name="connsiteY20" fmla="*/ 3275374 h 3275374"/>
              <a:gd name="connsiteX21" fmla="*/ 326708 w 3317177"/>
              <a:gd name="connsiteY21" fmla="*/ 2605671 h 3275374"/>
              <a:gd name="connsiteX22" fmla="*/ 272701 w 3317177"/>
              <a:gd name="connsiteY22" fmla="*/ 2528614 h 3275374"/>
              <a:gd name="connsiteX23" fmla="*/ 265843 w 3317177"/>
              <a:gd name="connsiteY23" fmla="*/ 2502229 h 3275374"/>
              <a:gd name="connsiteX24" fmla="*/ 285941 w 3317177"/>
              <a:gd name="connsiteY24" fmla="*/ 2232100 h 3275374"/>
              <a:gd name="connsiteX25" fmla="*/ 302895 w 3317177"/>
              <a:gd name="connsiteY25" fmla="*/ 2205049 h 3275374"/>
              <a:gd name="connsiteX26" fmla="*/ 318624 w 3317177"/>
              <a:gd name="connsiteY26" fmla="*/ 2200501 h 3275374"/>
              <a:gd name="connsiteX27" fmla="*/ 2033968 w 3317177"/>
              <a:gd name="connsiteY27" fmla="*/ 1059 h 3275374"/>
              <a:gd name="connsiteX28" fmla="*/ 2128838 w 3317177"/>
              <a:gd name="connsiteY28" fmla="*/ 26015 h 3275374"/>
              <a:gd name="connsiteX29" fmla="*/ 2128838 w 3317177"/>
              <a:gd name="connsiteY29" fmla="*/ 26110 h 3275374"/>
              <a:gd name="connsiteX30" fmla="*/ 3317177 w 3317177"/>
              <a:gd name="connsiteY30" fmla="*/ 1617071 h 3275374"/>
              <a:gd name="connsiteX31" fmla="*/ 3312033 w 3317177"/>
              <a:gd name="connsiteY31" fmla="*/ 1748611 h 3275374"/>
              <a:gd name="connsiteX32" fmla="*/ 3303937 w 3317177"/>
              <a:gd name="connsiteY32" fmla="*/ 1827573 h 3275374"/>
              <a:gd name="connsiteX33" fmla="*/ 3293269 w 3317177"/>
              <a:gd name="connsiteY33" fmla="*/ 1850624 h 3275374"/>
              <a:gd name="connsiteX34" fmla="*/ 3050953 w 3317177"/>
              <a:gd name="connsiteY34" fmla="*/ 2118753 h 3275374"/>
              <a:gd name="connsiteX35" fmla="*/ 3020949 w 3317177"/>
              <a:gd name="connsiteY35" fmla="*/ 2129707 h 3275374"/>
              <a:gd name="connsiteX36" fmla="*/ 2995041 w 3317177"/>
              <a:gd name="connsiteY36" fmla="*/ 2111133 h 3275374"/>
              <a:gd name="connsiteX37" fmla="*/ 2880932 w 3317177"/>
              <a:gd name="connsiteY37" fmla="*/ 1883961 h 3275374"/>
              <a:gd name="connsiteX38" fmla="*/ 2877312 w 3317177"/>
              <a:gd name="connsiteY38" fmla="*/ 1856910 h 3275374"/>
              <a:gd name="connsiteX39" fmla="*/ 2892838 w 3317177"/>
              <a:gd name="connsiteY39" fmla="*/ 1755279 h 3275374"/>
              <a:gd name="connsiteX40" fmla="*/ 2900458 w 3317177"/>
              <a:gd name="connsiteY40" fmla="*/ 1616976 h 3275374"/>
              <a:gd name="connsiteX41" fmla="*/ 2054447 w 3317177"/>
              <a:gd name="connsiteY41" fmla="*/ 439590 h 3275374"/>
              <a:gd name="connsiteX42" fmla="*/ 1935861 w 3317177"/>
              <a:gd name="connsiteY42" fmla="*/ 406062 h 3275374"/>
              <a:gd name="connsiteX43" fmla="*/ 1915097 w 3317177"/>
              <a:gd name="connsiteY43" fmla="*/ 394537 h 3275374"/>
              <a:gd name="connsiteX44" fmla="*/ 1707642 w 3317177"/>
              <a:gd name="connsiteY44" fmla="*/ 182701 h 3275374"/>
              <a:gd name="connsiteX45" fmla="*/ 1698498 w 3317177"/>
              <a:gd name="connsiteY45" fmla="*/ 152126 h 3275374"/>
              <a:gd name="connsiteX46" fmla="*/ 1718596 w 3317177"/>
              <a:gd name="connsiteY46" fmla="*/ 127361 h 3275374"/>
              <a:gd name="connsiteX47" fmla="*/ 2007870 w 3317177"/>
              <a:gd name="connsiteY47" fmla="*/ 3441 h 3275374"/>
              <a:gd name="connsiteX48" fmla="*/ 2033968 w 3317177"/>
              <a:gd name="connsiteY48" fmla="*/ 1059 h 3275374"/>
              <a:gd name="connsiteX49" fmla="*/ 1283208 w 3317177"/>
              <a:gd name="connsiteY49" fmla="*/ 1059 h 3275374"/>
              <a:gd name="connsiteX50" fmla="*/ 1309307 w 3317177"/>
              <a:gd name="connsiteY50" fmla="*/ 3441 h 3275374"/>
              <a:gd name="connsiteX51" fmla="*/ 1598581 w 3317177"/>
              <a:gd name="connsiteY51" fmla="*/ 127361 h 3275374"/>
              <a:gd name="connsiteX52" fmla="*/ 1618679 w 3317177"/>
              <a:gd name="connsiteY52" fmla="*/ 152126 h 3275374"/>
              <a:gd name="connsiteX53" fmla="*/ 1609535 w 3317177"/>
              <a:gd name="connsiteY53" fmla="*/ 182701 h 3275374"/>
              <a:gd name="connsiteX54" fmla="*/ 1393317 w 3317177"/>
              <a:gd name="connsiteY54" fmla="*/ 403491 h 3275374"/>
              <a:gd name="connsiteX55" fmla="*/ 1393222 w 3317177"/>
              <a:gd name="connsiteY55" fmla="*/ 403491 h 3275374"/>
              <a:gd name="connsiteX56" fmla="*/ 1262634 w 3317177"/>
              <a:gd name="connsiteY56" fmla="*/ 439590 h 3275374"/>
              <a:gd name="connsiteX57" fmla="*/ 416719 w 3317177"/>
              <a:gd name="connsiteY57" fmla="*/ 1616976 h 3275374"/>
              <a:gd name="connsiteX58" fmla="*/ 421291 w 3317177"/>
              <a:gd name="connsiteY58" fmla="*/ 1723465 h 3275374"/>
              <a:gd name="connsiteX59" fmla="*/ 434912 w 3317177"/>
              <a:gd name="connsiteY59" fmla="*/ 1829955 h 3275374"/>
              <a:gd name="connsiteX60" fmla="*/ 431101 w 3317177"/>
              <a:gd name="connsiteY60" fmla="*/ 1856148 h 3275374"/>
              <a:gd name="connsiteX61" fmla="*/ 303086 w 3317177"/>
              <a:gd name="connsiteY61" fmla="*/ 2111038 h 3275374"/>
              <a:gd name="connsiteX62" fmla="*/ 277178 w 3317177"/>
              <a:gd name="connsiteY62" fmla="*/ 2129611 h 3275374"/>
              <a:gd name="connsiteX63" fmla="*/ 247174 w 3317177"/>
              <a:gd name="connsiteY63" fmla="*/ 2118658 h 3275374"/>
              <a:gd name="connsiteX64" fmla="*/ 27241 w 3317177"/>
              <a:gd name="connsiteY64" fmla="*/ 1875389 h 3275374"/>
              <a:gd name="connsiteX65" fmla="*/ 16669 w 3317177"/>
              <a:gd name="connsiteY65" fmla="*/ 1853005 h 3275374"/>
              <a:gd name="connsiteX66" fmla="*/ 5525 w 3317177"/>
              <a:gd name="connsiteY66" fmla="*/ 1752421 h 3275374"/>
              <a:gd name="connsiteX67" fmla="*/ 0 w 3317177"/>
              <a:gd name="connsiteY67" fmla="*/ 1616976 h 3275374"/>
              <a:gd name="connsiteX68" fmla="*/ 1188339 w 3317177"/>
              <a:gd name="connsiteY68" fmla="*/ 26015 h 3275374"/>
              <a:gd name="connsiteX69" fmla="*/ 1283208 w 3317177"/>
              <a:gd name="connsiteY69" fmla="*/ 1059 h 327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317177" h="3275374">
                <a:moveTo>
                  <a:pt x="2994851" y="2204954"/>
                </a:moveTo>
                <a:lnTo>
                  <a:pt x="2995041" y="2205049"/>
                </a:lnTo>
                <a:lnTo>
                  <a:pt x="2994910" y="2205011"/>
                </a:lnTo>
                <a:close/>
                <a:moveTo>
                  <a:pt x="318624" y="2200501"/>
                </a:moveTo>
                <a:cubicBezTo>
                  <a:pt x="324089" y="2200287"/>
                  <a:pt x="329613" y="2201382"/>
                  <a:pt x="334709" y="2203811"/>
                </a:cubicBezTo>
                <a:lnTo>
                  <a:pt x="654368" y="2356021"/>
                </a:lnTo>
                <a:cubicBezTo>
                  <a:pt x="660463" y="2358878"/>
                  <a:pt x="665607" y="2363164"/>
                  <a:pt x="669703" y="2368498"/>
                </a:cubicBezTo>
                <a:cubicBezTo>
                  <a:pt x="688086" y="2392501"/>
                  <a:pt x="707231" y="2415933"/>
                  <a:pt x="727234" y="2438507"/>
                </a:cubicBezTo>
                <a:cubicBezTo>
                  <a:pt x="954786" y="2696254"/>
                  <a:pt x="1291781" y="2858845"/>
                  <a:pt x="1658493" y="2858845"/>
                </a:cubicBezTo>
                <a:cubicBezTo>
                  <a:pt x="2025206" y="2858845"/>
                  <a:pt x="2354866" y="2699873"/>
                  <a:pt x="2582037" y="2447080"/>
                </a:cubicBezTo>
                <a:cubicBezTo>
                  <a:pt x="2608707" y="2417552"/>
                  <a:pt x="2633853" y="2386786"/>
                  <a:pt x="2657475" y="2354878"/>
                </a:cubicBezTo>
                <a:cubicBezTo>
                  <a:pt x="2661571" y="2349353"/>
                  <a:pt x="2667000" y="2344876"/>
                  <a:pt x="2673191" y="2341924"/>
                </a:cubicBezTo>
                <a:lnTo>
                  <a:pt x="2963228" y="2203811"/>
                </a:lnTo>
                <a:cubicBezTo>
                  <a:pt x="2968324" y="2201382"/>
                  <a:pt x="2973849" y="2200287"/>
                  <a:pt x="2979314" y="2200501"/>
                </a:cubicBezTo>
                <a:lnTo>
                  <a:pt x="2994910" y="2205011"/>
                </a:lnTo>
                <a:lnTo>
                  <a:pt x="3006685" y="2216408"/>
                </a:lnTo>
                <a:cubicBezTo>
                  <a:pt x="3009591" y="2221051"/>
                  <a:pt x="3011377" y="2226385"/>
                  <a:pt x="3011805" y="2232005"/>
                </a:cubicBezTo>
                <a:lnTo>
                  <a:pt x="3033808" y="2527566"/>
                </a:lnTo>
                <a:cubicBezTo>
                  <a:pt x="3034474" y="2537091"/>
                  <a:pt x="3031998" y="2546616"/>
                  <a:pt x="3026569" y="2554522"/>
                </a:cubicBezTo>
                <a:cubicBezTo>
                  <a:pt x="3009329" y="2579763"/>
                  <a:pt x="2991326" y="2604337"/>
                  <a:pt x="2972753" y="2628531"/>
                </a:cubicBezTo>
                <a:cubicBezTo>
                  <a:pt x="2669572" y="3021913"/>
                  <a:pt x="2203895" y="3275374"/>
                  <a:pt x="1658398" y="3275374"/>
                </a:cubicBezTo>
                <a:cubicBezTo>
                  <a:pt x="1112901" y="3275374"/>
                  <a:pt x="629031" y="3012103"/>
                  <a:pt x="326708" y="2605671"/>
                </a:cubicBezTo>
                <a:cubicBezTo>
                  <a:pt x="307943" y="2580525"/>
                  <a:pt x="290036" y="2554807"/>
                  <a:pt x="272701" y="2528614"/>
                </a:cubicBezTo>
                <a:cubicBezTo>
                  <a:pt x="267557" y="2520803"/>
                  <a:pt x="265176" y="2511564"/>
                  <a:pt x="265843" y="2502229"/>
                </a:cubicBezTo>
                <a:lnTo>
                  <a:pt x="285941" y="2232100"/>
                </a:lnTo>
                <a:cubicBezTo>
                  <a:pt x="286798" y="2220861"/>
                  <a:pt x="293084" y="2210764"/>
                  <a:pt x="302895" y="2205049"/>
                </a:cubicBezTo>
                <a:cubicBezTo>
                  <a:pt x="307753" y="2202239"/>
                  <a:pt x="313159" y="2200716"/>
                  <a:pt x="318624" y="2200501"/>
                </a:cubicBezTo>
                <a:close/>
                <a:moveTo>
                  <a:pt x="2033968" y="1059"/>
                </a:moveTo>
                <a:cubicBezTo>
                  <a:pt x="2065973" y="8394"/>
                  <a:pt x="2097596" y="16776"/>
                  <a:pt x="2128838" y="26015"/>
                </a:cubicBezTo>
                <a:lnTo>
                  <a:pt x="2128838" y="26110"/>
                </a:lnTo>
                <a:cubicBezTo>
                  <a:pt x="2815781" y="228802"/>
                  <a:pt x="3317177" y="864405"/>
                  <a:pt x="3317177" y="1617071"/>
                </a:cubicBezTo>
                <a:cubicBezTo>
                  <a:pt x="3317177" y="1661362"/>
                  <a:pt x="3315462" y="1705177"/>
                  <a:pt x="3312033" y="1748611"/>
                </a:cubicBezTo>
                <a:cubicBezTo>
                  <a:pt x="3310033" y="1775186"/>
                  <a:pt x="3307271" y="1801475"/>
                  <a:pt x="3303937" y="1827573"/>
                </a:cubicBezTo>
                <a:cubicBezTo>
                  <a:pt x="3302794" y="1836146"/>
                  <a:pt x="3299079" y="1844242"/>
                  <a:pt x="3293269" y="1850624"/>
                </a:cubicBezTo>
                <a:lnTo>
                  <a:pt x="3050953" y="2118753"/>
                </a:lnTo>
                <a:cubicBezTo>
                  <a:pt x="3043333" y="2127135"/>
                  <a:pt x="3032093" y="2131231"/>
                  <a:pt x="3020949" y="2129707"/>
                </a:cubicBezTo>
                <a:cubicBezTo>
                  <a:pt x="3009805" y="2128183"/>
                  <a:pt x="3000089" y="2121229"/>
                  <a:pt x="2995041" y="2111133"/>
                </a:cubicBezTo>
                <a:lnTo>
                  <a:pt x="2880932" y="1883961"/>
                </a:lnTo>
                <a:cubicBezTo>
                  <a:pt x="2876741" y="1875580"/>
                  <a:pt x="2875503" y="1866055"/>
                  <a:pt x="2877312" y="1856910"/>
                </a:cubicBezTo>
                <a:cubicBezTo>
                  <a:pt x="2883884" y="1823478"/>
                  <a:pt x="2889028" y="1789569"/>
                  <a:pt x="2892838" y="1755279"/>
                </a:cubicBezTo>
                <a:cubicBezTo>
                  <a:pt x="2897886" y="1709844"/>
                  <a:pt x="2900458" y="1663743"/>
                  <a:pt x="2900458" y="1616976"/>
                </a:cubicBezTo>
                <a:cubicBezTo>
                  <a:pt x="2900458" y="1069479"/>
                  <a:pt x="2546223" y="604754"/>
                  <a:pt x="2054447" y="439590"/>
                </a:cubicBezTo>
                <a:cubicBezTo>
                  <a:pt x="2015776" y="426446"/>
                  <a:pt x="1976152" y="415302"/>
                  <a:pt x="1935861" y="406062"/>
                </a:cubicBezTo>
                <a:cubicBezTo>
                  <a:pt x="1927955" y="404253"/>
                  <a:pt x="1920716" y="400347"/>
                  <a:pt x="1915097" y="394537"/>
                </a:cubicBezTo>
                <a:lnTo>
                  <a:pt x="1707642" y="182701"/>
                </a:lnTo>
                <a:cubicBezTo>
                  <a:pt x="1699736" y="174605"/>
                  <a:pt x="1696307" y="163175"/>
                  <a:pt x="1698498" y="152126"/>
                </a:cubicBezTo>
                <a:cubicBezTo>
                  <a:pt x="1700689" y="141077"/>
                  <a:pt x="1708214" y="131838"/>
                  <a:pt x="1718596" y="127361"/>
                </a:cubicBezTo>
                <a:lnTo>
                  <a:pt x="2007870" y="3441"/>
                </a:lnTo>
                <a:cubicBezTo>
                  <a:pt x="2016062" y="-84"/>
                  <a:pt x="2025206" y="-941"/>
                  <a:pt x="2033968" y="1059"/>
                </a:cubicBezTo>
                <a:close/>
                <a:moveTo>
                  <a:pt x="1283208" y="1059"/>
                </a:moveTo>
                <a:cubicBezTo>
                  <a:pt x="1291876" y="-941"/>
                  <a:pt x="1301115" y="-84"/>
                  <a:pt x="1309307" y="3441"/>
                </a:cubicBezTo>
                <a:lnTo>
                  <a:pt x="1598581" y="127361"/>
                </a:lnTo>
                <a:cubicBezTo>
                  <a:pt x="1608963" y="131838"/>
                  <a:pt x="1616488" y="141077"/>
                  <a:pt x="1618679" y="152126"/>
                </a:cubicBezTo>
                <a:cubicBezTo>
                  <a:pt x="1620869" y="163175"/>
                  <a:pt x="1617440" y="174605"/>
                  <a:pt x="1609535" y="182701"/>
                </a:cubicBezTo>
                <a:lnTo>
                  <a:pt x="1393317" y="403491"/>
                </a:lnTo>
                <a:lnTo>
                  <a:pt x="1393222" y="403491"/>
                </a:lnTo>
                <a:cubicBezTo>
                  <a:pt x="1348740" y="413206"/>
                  <a:pt x="1305116" y="425303"/>
                  <a:pt x="1262634" y="439590"/>
                </a:cubicBezTo>
                <a:cubicBezTo>
                  <a:pt x="770954" y="604849"/>
                  <a:pt x="416719" y="1069574"/>
                  <a:pt x="416719" y="1616976"/>
                </a:cubicBezTo>
                <a:cubicBezTo>
                  <a:pt x="416719" y="1652885"/>
                  <a:pt x="418243" y="1688413"/>
                  <a:pt x="421291" y="1723465"/>
                </a:cubicBezTo>
                <a:cubicBezTo>
                  <a:pt x="424339" y="1759470"/>
                  <a:pt x="428816" y="1794998"/>
                  <a:pt x="434912" y="1829955"/>
                </a:cubicBezTo>
                <a:cubicBezTo>
                  <a:pt x="436436" y="1838908"/>
                  <a:pt x="435197" y="1848052"/>
                  <a:pt x="431101" y="1856148"/>
                </a:cubicBezTo>
                <a:lnTo>
                  <a:pt x="303086" y="2111038"/>
                </a:lnTo>
                <a:cubicBezTo>
                  <a:pt x="298037" y="2121134"/>
                  <a:pt x="288322" y="2128087"/>
                  <a:pt x="277178" y="2129611"/>
                </a:cubicBezTo>
                <a:cubicBezTo>
                  <a:pt x="265938" y="2131135"/>
                  <a:pt x="254794" y="2127040"/>
                  <a:pt x="247174" y="2118658"/>
                </a:cubicBezTo>
                <a:lnTo>
                  <a:pt x="27241" y="1875389"/>
                </a:lnTo>
                <a:cubicBezTo>
                  <a:pt x="21527" y="1869102"/>
                  <a:pt x="17812" y="1861387"/>
                  <a:pt x="16669" y="1853005"/>
                </a:cubicBezTo>
                <a:cubicBezTo>
                  <a:pt x="12002" y="1819763"/>
                  <a:pt x="8192" y="1786235"/>
                  <a:pt x="5525" y="1752421"/>
                </a:cubicBezTo>
                <a:cubicBezTo>
                  <a:pt x="1810" y="1707749"/>
                  <a:pt x="0" y="1662601"/>
                  <a:pt x="0" y="1616976"/>
                </a:cubicBezTo>
                <a:cubicBezTo>
                  <a:pt x="0" y="864310"/>
                  <a:pt x="501396" y="228707"/>
                  <a:pt x="1188339" y="26015"/>
                </a:cubicBezTo>
                <a:cubicBezTo>
                  <a:pt x="1219581" y="16776"/>
                  <a:pt x="1251204" y="8394"/>
                  <a:pt x="1283208" y="1059"/>
                </a:cubicBezTo>
                <a:close/>
              </a:path>
            </a:pathLst>
          </a:cu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0A8D337B-B851-F9A2-2FB7-D990EC90ED4F}"/>
              </a:ext>
            </a:extLst>
          </p:cNvPr>
          <p:cNvSpPr txBox="1"/>
          <p:nvPr/>
        </p:nvSpPr>
        <p:spPr>
          <a:xfrm>
            <a:off x="3688783" y="3537699"/>
            <a:ext cx="1076570" cy="1074828"/>
          </a:xfrm>
          <a:prstGeom prst="ellipse">
            <a:avLst/>
          </a:prstGeom>
          <a:solidFill>
            <a:srgbClr val="0078D4"/>
          </a:solidFill>
        </p:spPr>
        <p:txBody>
          <a:bodyPr wrap="none" lIns="0" tIns="0" rIns="0" bIns="0" anchor="ctr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Platform 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team</a:t>
            </a:r>
          </a:p>
        </p:txBody>
      </p:sp>
      <p:sp>
        <p:nvSpPr>
          <p:cNvPr id="505" name="Freeform: Shape 504">
            <a:extLst>
              <a:ext uri="{FF2B5EF4-FFF2-40B4-BE49-F238E27FC236}">
                <a16:creationId xmlns:a16="http://schemas.microsoft.com/office/drawing/2014/main" id="{0A7A3B5C-3A2A-80AA-475D-6DEE76B7939C}"/>
              </a:ext>
            </a:extLst>
          </p:cNvPr>
          <p:cNvSpPr/>
          <p:nvPr/>
        </p:nvSpPr>
        <p:spPr>
          <a:xfrm>
            <a:off x="7128768" y="3238910"/>
            <a:ext cx="1672332" cy="1672404"/>
          </a:xfrm>
          <a:custGeom>
            <a:avLst/>
            <a:gdLst>
              <a:gd name="connsiteX0" fmla="*/ 987871 w 1975743"/>
              <a:gd name="connsiteY0" fmla="*/ 277421 h 1975828"/>
              <a:gd name="connsiteX1" fmla="*/ 276226 w 1975743"/>
              <a:gd name="connsiteY1" fmla="*/ 987915 h 1975828"/>
              <a:gd name="connsiteX2" fmla="*/ 987871 w 1975743"/>
              <a:gd name="connsiteY2" fmla="*/ 1698409 h 1975828"/>
              <a:gd name="connsiteX3" fmla="*/ 1699516 w 1975743"/>
              <a:gd name="connsiteY3" fmla="*/ 987915 h 1975828"/>
              <a:gd name="connsiteX4" fmla="*/ 987871 w 1975743"/>
              <a:gd name="connsiteY4" fmla="*/ 277421 h 1975828"/>
              <a:gd name="connsiteX5" fmla="*/ 953388 w 1975743"/>
              <a:gd name="connsiteY5" fmla="*/ 530 h 1975828"/>
              <a:gd name="connsiteX6" fmla="*/ 1073092 w 1975743"/>
              <a:gd name="connsiteY6" fmla="*/ 3842 h 1975828"/>
              <a:gd name="connsiteX7" fmla="*/ 1122220 w 1975743"/>
              <a:gd name="connsiteY7" fmla="*/ 175140 h 1975828"/>
              <a:gd name="connsiteX8" fmla="*/ 1149022 w 1975743"/>
              <a:gd name="connsiteY8" fmla="*/ 179813 h 1975828"/>
              <a:gd name="connsiteX9" fmla="*/ 1225034 w 1975743"/>
              <a:gd name="connsiteY9" fmla="*/ 198818 h 1975828"/>
              <a:gd name="connsiteX10" fmla="*/ 1344378 w 1975743"/>
              <a:gd name="connsiteY10" fmla="*/ 66754 h 1975828"/>
              <a:gd name="connsiteX11" fmla="*/ 1553707 w 1975743"/>
              <a:gd name="connsiteY11" fmla="*/ 178141 h 1975828"/>
              <a:gd name="connsiteX12" fmla="*/ 1510606 w 1975743"/>
              <a:gd name="connsiteY12" fmla="*/ 350844 h 1975828"/>
              <a:gd name="connsiteX13" fmla="*/ 1587728 w 1975743"/>
              <a:gd name="connsiteY13" fmla="*/ 423179 h 1975828"/>
              <a:gd name="connsiteX14" fmla="*/ 1757225 w 1975743"/>
              <a:gd name="connsiteY14" fmla="*/ 368467 h 1975828"/>
              <a:gd name="connsiteX15" fmla="*/ 1882692 w 1975743"/>
              <a:gd name="connsiteY15" fmla="*/ 569673 h 1975828"/>
              <a:gd name="connsiteX16" fmla="*/ 1758988 w 1975743"/>
              <a:gd name="connsiteY16" fmla="*/ 697672 h 1975828"/>
              <a:gd name="connsiteX17" fmla="*/ 1789816 w 1975743"/>
              <a:gd name="connsiteY17" fmla="*/ 798784 h 1975828"/>
              <a:gd name="connsiteX18" fmla="*/ 1964191 w 1975743"/>
              <a:gd name="connsiteY18" fmla="*/ 836180 h 1975828"/>
              <a:gd name="connsiteX19" fmla="*/ 1971906 w 1975743"/>
              <a:gd name="connsiteY19" fmla="*/ 1073056 h 1975828"/>
              <a:gd name="connsiteX20" fmla="*/ 1800593 w 1975743"/>
              <a:gd name="connsiteY20" fmla="*/ 1122245 h 1975828"/>
              <a:gd name="connsiteX21" fmla="*/ 1795980 w 1975743"/>
              <a:gd name="connsiteY21" fmla="*/ 1148993 h 1975828"/>
              <a:gd name="connsiteX22" fmla="*/ 1776929 w 1975743"/>
              <a:gd name="connsiteY22" fmla="*/ 1225068 h 1975828"/>
              <a:gd name="connsiteX23" fmla="*/ 1908932 w 1975743"/>
              <a:gd name="connsiteY23" fmla="*/ 1344395 h 1975828"/>
              <a:gd name="connsiteX24" fmla="*/ 1797553 w 1975743"/>
              <a:gd name="connsiteY24" fmla="*/ 1553763 h 1975828"/>
              <a:gd name="connsiteX25" fmla="*/ 1624880 w 1975743"/>
              <a:gd name="connsiteY25" fmla="*/ 1510654 h 1975828"/>
              <a:gd name="connsiteX26" fmla="*/ 1552598 w 1975743"/>
              <a:gd name="connsiteY26" fmla="*/ 1587753 h 1975828"/>
              <a:gd name="connsiteX27" fmla="*/ 1607296 w 1975743"/>
              <a:gd name="connsiteY27" fmla="*/ 1757242 h 1975828"/>
              <a:gd name="connsiteX28" fmla="*/ 1406112 w 1975743"/>
              <a:gd name="connsiteY28" fmla="*/ 1882702 h 1975828"/>
              <a:gd name="connsiteX29" fmla="*/ 1278030 w 1975743"/>
              <a:gd name="connsiteY29" fmla="*/ 1759097 h 1975828"/>
              <a:gd name="connsiteX30" fmla="*/ 1177001 w 1975743"/>
              <a:gd name="connsiteY30" fmla="*/ 1789903 h 1975828"/>
              <a:gd name="connsiteX31" fmla="*/ 1139561 w 1975743"/>
              <a:gd name="connsiteY31" fmla="*/ 1964332 h 1975828"/>
              <a:gd name="connsiteX32" fmla="*/ 902639 w 1975743"/>
              <a:gd name="connsiteY32" fmla="*/ 1972006 h 1975828"/>
              <a:gd name="connsiteX33" fmla="*/ 853518 w 1975743"/>
              <a:gd name="connsiteY33" fmla="*/ 1800603 h 1975828"/>
              <a:gd name="connsiteX34" fmla="*/ 826769 w 1975743"/>
              <a:gd name="connsiteY34" fmla="*/ 1795990 h 1975828"/>
              <a:gd name="connsiteX35" fmla="*/ 750658 w 1975743"/>
              <a:gd name="connsiteY35" fmla="*/ 1776924 h 1975828"/>
              <a:gd name="connsiteX36" fmla="*/ 631300 w 1975743"/>
              <a:gd name="connsiteY36" fmla="*/ 1909042 h 1975828"/>
              <a:gd name="connsiteX37" fmla="*/ 422008 w 1975743"/>
              <a:gd name="connsiteY37" fmla="*/ 1797639 h 1975828"/>
              <a:gd name="connsiteX38" fmla="*/ 465102 w 1975743"/>
              <a:gd name="connsiteY38" fmla="*/ 1624883 h 1975828"/>
              <a:gd name="connsiteX39" fmla="*/ 388040 w 1975743"/>
              <a:gd name="connsiteY39" fmla="*/ 1552616 h 1975828"/>
              <a:gd name="connsiteX40" fmla="*/ 218536 w 1975743"/>
              <a:gd name="connsiteY40" fmla="*/ 1607322 h 1975828"/>
              <a:gd name="connsiteX41" fmla="*/ 93038 w 1975743"/>
              <a:gd name="connsiteY41" fmla="*/ 1406077 h 1975828"/>
              <a:gd name="connsiteX42" fmla="*/ 216705 w 1975743"/>
              <a:gd name="connsiteY42" fmla="*/ 1278002 h 1975828"/>
              <a:gd name="connsiteX43" fmla="*/ 185906 w 1975743"/>
              <a:gd name="connsiteY43" fmla="*/ 1176951 h 1975828"/>
              <a:gd name="connsiteX44" fmla="*/ 11508 w 1975743"/>
              <a:gd name="connsiteY44" fmla="*/ 1139585 h 1975828"/>
              <a:gd name="connsiteX45" fmla="*/ 3794 w 1975743"/>
              <a:gd name="connsiteY45" fmla="*/ 902685 h 1975828"/>
              <a:gd name="connsiteX46" fmla="*/ 175130 w 1975743"/>
              <a:gd name="connsiteY46" fmla="*/ 853589 h 1975828"/>
              <a:gd name="connsiteX47" fmla="*/ 179796 w 1975743"/>
              <a:gd name="connsiteY47" fmla="*/ 826780 h 1975828"/>
              <a:gd name="connsiteX48" fmla="*/ 198825 w 1975743"/>
              <a:gd name="connsiteY48" fmla="*/ 750743 h 1975828"/>
              <a:gd name="connsiteX49" fmla="*/ 66746 w 1975743"/>
              <a:gd name="connsiteY49" fmla="*/ 631431 h 1975828"/>
              <a:gd name="connsiteX50" fmla="*/ 178132 w 1975743"/>
              <a:gd name="connsiteY50" fmla="*/ 422070 h 1975828"/>
              <a:gd name="connsiteX51" fmla="*/ 350888 w 1975743"/>
              <a:gd name="connsiteY51" fmla="*/ 465111 h 1975828"/>
              <a:gd name="connsiteX52" fmla="*/ 423192 w 1975743"/>
              <a:gd name="connsiteY52" fmla="*/ 388125 h 1975828"/>
              <a:gd name="connsiteX53" fmla="*/ 368403 w 1975743"/>
              <a:gd name="connsiteY53" fmla="*/ 218545 h 1975828"/>
              <a:gd name="connsiteX54" fmla="*/ 569626 w 1975743"/>
              <a:gd name="connsiteY54" fmla="*/ 93092 h 1975828"/>
              <a:gd name="connsiteX55" fmla="*/ 697670 w 1975743"/>
              <a:gd name="connsiteY55" fmla="*/ 216775 h 1975828"/>
              <a:gd name="connsiteX56" fmla="*/ 798714 w 1975743"/>
              <a:gd name="connsiteY56" fmla="*/ 185983 h 1975828"/>
              <a:gd name="connsiteX57" fmla="*/ 836193 w 1975743"/>
              <a:gd name="connsiteY57" fmla="*/ 11501 h 1975828"/>
              <a:gd name="connsiteX58" fmla="*/ 953388 w 1975743"/>
              <a:gd name="connsiteY58" fmla="*/ 530 h 197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975743" h="1975828">
                <a:moveTo>
                  <a:pt x="987871" y="277421"/>
                </a:moveTo>
                <a:cubicBezTo>
                  <a:pt x="594840" y="277421"/>
                  <a:pt x="276226" y="595520"/>
                  <a:pt x="276226" y="987915"/>
                </a:cubicBezTo>
                <a:cubicBezTo>
                  <a:pt x="276226" y="1380310"/>
                  <a:pt x="594840" y="1698409"/>
                  <a:pt x="987871" y="1698409"/>
                </a:cubicBezTo>
                <a:cubicBezTo>
                  <a:pt x="1380902" y="1698409"/>
                  <a:pt x="1699516" y="1380310"/>
                  <a:pt x="1699516" y="987915"/>
                </a:cubicBezTo>
                <a:cubicBezTo>
                  <a:pt x="1699516" y="595520"/>
                  <a:pt x="1380902" y="277421"/>
                  <a:pt x="987871" y="277421"/>
                </a:cubicBezTo>
                <a:close/>
                <a:moveTo>
                  <a:pt x="953388" y="530"/>
                </a:moveTo>
                <a:cubicBezTo>
                  <a:pt x="992930" y="-769"/>
                  <a:pt x="1032889" y="312"/>
                  <a:pt x="1073092" y="3842"/>
                </a:cubicBezTo>
                <a:lnTo>
                  <a:pt x="1122220" y="175140"/>
                </a:lnTo>
                <a:cubicBezTo>
                  <a:pt x="1131111" y="176659"/>
                  <a:pt x="1140039" y="178034"/>
                  <a:pt x="1149022" y="179813"/>
                </a:cubicBezTo>
                <a:cubicBezTo>
                  <a:pt x="1174911" y="184973"/>
                  <a:pt x="1200231" y="191386"/>
                  <a:pt x="1225034" y="198818"/>
                </a:cubicBezTo>
                <a:lnTo>
                  <a:pt x="1344378" y="66754"/>
                </a:lnTo>
                <a:cubicBezTo>
                  <a:pt x="1419471" y="95722"/>
                  <a:pt x="1489579" y="133254"/>
                  <a:pt x="1553707" y="178141"/>
                </a:cubicBezTo>
                <a:lnTo>
                  <a:pt x="1510606" y="350844"/>
                </a:lnTo>
                <a:cubicBezTo>
                  <a:pt x="1537978" y="373368"/>
                  <a:pt x="1563594" y="397495"/>
                  <a:pt x="1587728" y="423179"/>
                </a:cubicBezTo>
                <a:lnTo>
                  <a:pt x="1757225" y="368467"/>
                </a:lnTo>
                <a:cubicBezTo>
                  <a:pt x="1806861" y="430254"/>
                  <a:pt x="1849006" y="497817"/>
                  <a:pt x="1882692" y="569673"/>
                </a:cubicBezTo>
                <a:lnTo>
                  <a:pt x="1758988" y="697672"/>
                </a:lnTo>
                <a:cubicBezTo>
                  <a:pt x="1771435" y="730522"/>
                  <a:pt x="1781717" y="764270"/>
                  <a:pt x="1789816" y="798784"/>
                </a:cubicBezTo>
                <a:lnTo>
                  <a:pt x="1964191" y="836180"/>
                </a:lnTo>
                <a:cubicBezTo>
                  <a:pt x="1976198" y="913226"/>
                  <a:pt x="1978980" y="992712"/>
                  <a:pt x="1971906" y="1073056"/>
                </a:cubicBezTo>
                <a:lnTo>
                  <a:pt x="1800593" y="1122245"/>
                </a:lnTo>
                <a:cubicBezTo>
                  <a:pt x="1799118" y="1131196"/>
                  <a:pt x="1797751" y="1140073"/>
                  <a:pt x="1795980" y="1148993"/>
                </a:cubicBezTo>
                <a:cubicBezTo>
                  <a:pt x="1790805" y="1174922"/>
                  <a:pt x="1784285" y="1200234"/>
                  <a:pt x="1776929" y="1225068"/>
                </a:cubicBezTo>
                <a:lnTo>
                  <a:pt x="1908932" y="1344395"/>
                </a:lnTo>
                <a:cubicBezTo>
                  <a:pt x="1879956" y="1419511"/>
                  <a:pt x="1842440" y="1489651"/>
                  <a:pt x="1797553" y="1553763"/>
                </a:cubicBezTo>
                <a:lnTo>
                  <a:pt x="1624880" y="1510654"/>
                </a:lnTo>
                <a:cubicBezTo>
                  <a:pt x="1602371" y="1537980"/>
                  <a:pt x="1578184" y="1563634"/>
                  <a:pt x="1552598" y="1587753"/>
                </a:cubicBezTo>
                <a:lnTo>
                  <a:pt x="1607296" y="1757242"/>
                </a:lnTo>
                <a:cubicBezTo>
                  <a:pt x="1545508" y="1806941"/>
                  <a:pt x="1477953" y="1849024"/>
                  <a:pt x="1406112" y="1882702"/>
                </a:cubicBezTo>
                <a:lnTo>
                  <a:pt x="1278030" y="1759097"/>
                </a:lnTo>
                <a:cubicBezTo>
                  <a:pt x="1245233" y="1771528"/>
                  <a:pt x="1211432" y="1781704"/>
                  <a:pt x="1177001" y="1789903"/>
                </a:cubicBezTo>
                <a:lnTo>
                  <a:pt x="1139561" y="1964332"/>
                </a:lnTo>
                <a:cubicBezTo>
                  <a:pt x="1062468" y="1976323"/>
                  <a:pt x="983044" y="1979028"/>
                  <a:pt x="902639" y="1972006"/>
                </a:cubicBezTo>
                <a:lnTo>
                  <a:pt x="853518" y="1800603"/>
                </a:lnTo>
                <a:cubicBezTo>
                  <a:pt x="844627" y="1799144"/>
                  <a:pt x="835683" y="1797822"/>
                  <a:pt x="826769" y="1795990"/>
                </a:cubicBezTo>
                <a:cubicBezTo>
                  <a:pt x="800826" y="1790830"/>
                  <a:pt x="775468" y="1784356"/>
                  <a:pt x="750658" y="1776924"/>
                </a:cubicBezTo>
                <a:lnTo>
                  <a:pt x="631300" y="1909042"/>
                </a:lnTo>
                <a:cubicBezTo>
                  <a:pt x="556191" y="1880006"/>
                  <a:pt x="486128" y="1842496"/>
                  <a:pt x="422008" y="1797639"/>
                </a:cubicBezTo>
                <a:lnTo>
                  <a:pt x="465102" y="1624883"/>
                </a:lnTo>
                <a:cubicBezTo>
                  <a:pt x="437761" y="1602458"/>
                  <a:pt x="412136" y="1578301"/>
                  <a:pt x="388040" y="1552616"/>
                </a:cubicBezTo>
                <a:lnTo>
                  <a:pt x="218536" y="1607322"/>
                </a:lnTo>
                <a:cubicBezTo>
                  <a:pt x="168845" y="1545594"/>
                  <a:pt x="126678" y="1477987"/>
                  <a:pt x="93038" y="1406077"/>
                </a:cubicBezTo>
                <a:lnTo>
                  <a:pt x="216705" y="1278002"/>
                </a:lnTo>
                <a:cubicBezTo>
                  <a:pt x="204311" y="1245136"/>
                  <a:pt x="194044" y="1211388"/>
                  <a:pt x="185906" y="1176951"/>
                </a:cubicBezTo>
                <a:lnTo>
                  <a:pt x="11508" y="1139585"/>
                </a:lnTo>
                <a:cubicBezTo>
                  <a:pt x="-499" y="1062479"/>
                  <a:pt x="-3182" y="983038"/>
                  <a:pt x="3794" y="902685"/>
                </a:cubicBezTo>
                <a:lnTo>
                  <a:pt x="175130" y="853589"/>
                </a:lnTo>
                <a:cubicBezTo>
                  <a:pt x="176612" y="844630"/>
                  <a:pt x="177995" y="835746"/>
                  <a:pt x="179796" y="826780"/>
                </a:cubicBezTo>
                <a:cubicBezTo>
                  <a:pt x="184956" y="800859"/>
                  <a:pt x="191385" y="775584"/>
                  <a:pt x="198825" y="750743"/>
                </a:cubicBezTo>
                <a:lnTo>
                  <a:pt x="66746" y="631431"/>
                </a:lnTo>
                <a:cubicBezTo>
                  <a:pt x="95758" y="556193"/>
                  <a:pt x="133290" y="486138"/>
                  <a:pt x="178132" y="422070"/>
                </a:cubicBezTo>
                <a:lnTo>
                  <a:pt x="350888" y="465111"/>
                </a:lnTo>
                <a:cubicBezTo>
                  <a:pt x="373328" y="437823"/>
                  <a:pt x="397553" y="412145"/>
                  <a:pt x="423192" y="388125"/>
                </a:cubicBezTo>
                <a:lnTo>
                  <a:pt x="368403" y="218545"/>
                </a:lnTo>
                <a:cubicBezTo>
                  <a:pt x="430153" y="168885"/>
                  <a:pt x="497732" y="126741"/>
                  <a:pt x="569626" y="93092"/>
                </a:cubicBezTo>
                <a:lnTo>
                  <a:pt x="697670" y="216775"/>
                </a:lnTo>
                <a:cubicBezTo>
                  <a:pt x="730520" y="204342"/>
                  <a:pt x="764305" y="194068"/>
                  <a:pt x="798714" y="185983"/>
                </a:cubicBezTo>
                <a:lnTo>
                  <a:pt x="836193" y="11501"/>
                </a:lnTo>
                <a:cubicBezTo>
                  <a:pt x="874723" y="5510"/>
                  <a:pt x="913846" y="1830"/>
                  <a:pt x="953388" y="530"/>
                </a:cubicBez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506" name="Graphic 505">
            <a:extLst>
              <a:ext uri="{FF2B5EF4-FFF2-40B4-BE49-F238E27FC236}">
                <a16:creationId xmlns:a16="http://schemas.microsoft.com/office/drawing/2014/main" id="{D56A8E2E-30FF-97C7-3D09-4E81424C1E08}"/>
              </a:ext>
            </a:extLst>
          </p:cNvPr>
          <p:cNvPicPr>
            <a:picLocks/>
          </p:cNvPicPr>
          <p:nvPr/>
        </p:nvPicPr>
        <p:blipFill>
          <a:blip r:embed="rId7">
            <a:alphaModFix amt="69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792" t="12295" r="11735" b="12323"/>
          <a:stretch>
            <a:fillRect/>
          </a:stretch>
        </p:blipFill>
        <p:spPr>
          <a:xfrm>
            <a:off x="7315888" y="3435369"/>
            <a:ext cx="1298090" cy="1279486"/>
          </a:xfrm>
          <a:custGeom>
            <a:avLst/>
            <a:gdLst>
              <a:gd name="connsiteX0" fmla="*/ 2994851 w 3317177"/>
              <a:gd name="connsiteY0" fmla="*/ 2204954 h 3275374"/>
              <a:gd name="connsiteX1" fmla="*/ 2995041 w 3317177"/>
              <a:gd name="connsiteY1" fmla="*/ 2205049 h 3275374"/>
              <a:gd name="connsiteX2" fmla="*/ 2994910 w 3317177"/>
              <a:gd name="connsiteY2" fmla="*/ 2205011 h 3275374"/>
              <a:gd name="connsiteX3" fmla="*/ 318624 w 3317177"/>
              <a:gd name="connsiteY3" fmla="*/ 2200501 h 3275374"/>
              <a:gd name="connsiteX4" fmla="*/ 334709 w 3317177"/>
              <a:gd name="connsiteY4" fmla="*/ 2203811 h 3275374"/>
              <a:gd name="connsiteX5" fmla="*/ 654368 w 3317177"/>
              <a:gd name="connsiteY5" fmla="*/ 2356021 h 3275374"/>
              <a:gd name="connsiteX6" fmla="*/ 669703 w 3317177"/>
              <a:gd name="connsiteY6" fmla="*/ 2368498 h 3275374"/>
              <a:gd name="connsiteX7" fmla="*/ 727234 w 3317177"/>
              <a:gd name="connsiteY7" fmla="*/ 2438507 h 3275374"/>
              <a:gd name="connsiteX8" fmla="*/ 1658493 w 3317177"/>
              <a:gd name="connsiteY8" fmla="*/ 2858845 h 3275374"/>
              <a:gd name="connsiteX9" fmla="*/ 2582037 w 3317177"/>
              <a:gd name="connsiteY9" fmla="*/ 2447080 h 3275374"/>
              <a:gd name="connsiteX10" fmla="*/ 2657475 w 3317177"/>
              <a:gd name="connsiteY10" fmla="*/ 2354878 h 3275374"/>
              <a:gd name="connsiteX11" fmla="*/ 2673191 w 3317177"/>
              <a:gd name="connsiteY11" fmla="*/ 2341924 h 3275374"/>
              <a:gd name="connsiteX12" fmla="*/ 2963228 w 3317177"/>
              <a:gd name="connsiteY12" fmla="*/ 2203811 h 3275374"/>
              <a:gd name="connsiteX13" fmla="*/ 2979314 w 3317177"/>
              <a:gd name="connsiteY13" fmla="*/ 2200501 h 3275374"/>
              <a:gd name="connsiteX14" fmla="*/ 2994910 w 3317177"/>
              <a:gd name="connsiteY14" fmla="*/ 2205011 h 3275374"/>
              <a:gd name="connsiteX15" fmla="*/ 3006685 w 3317177"/>
              <a:gd name="connsiteY15" fmla="*/ 2216408 h 3275374"/>
              <a:gd name="connsiteX16" fmla="*/ 3011805 w 3317177"/>
              <a:gd name="connsiteY16" fmla="*/ 2232005 h 3275374"/>
              <a:gd name="connsiteX17" fmla="*/ 3033808 w 3317177"/>
              <a:gd name="connsiteY17" fmla="*/ 2527566 h 3275374"/>
              <a:gd name="connsiteX18" fmla="*/ 3026569 w 3317177"/>
              <a:gd name="connsiteY18" fmla="*/ 2554522 h 3275374"/>
              <a:gd name="connsiteX19" fmla="*/ 2972753 w 3317177"/>
              <a:gd name="connsiteY19" fmla="*/ 2628531 h 3275374"/>
              <a:gd name="connsiteX20" fmla="*/ 1658398 w 3317177"/>
              <a:gd name="connsiteY20" fmla="*/ 3275374 h 3275374"/>
              <a:gd name="connsiteX21" fmla="*/ 326708 w 3317177"/>
              <a:gd name="connsiteY21" fmla="*/ 2605671 h 3275374"/>
              <a:gd name="connsiteX22" fmla="*/ 272701 w 3317177"/>
              <a:gd name="connsiteY22" fmla="*/ 2528614 h 3275374"/>
              <a:gd name="connsiteX23" fmla="*/ 265843 w 3317177"/>
              <a:gd name="connsiteY23" fmla="*/ 2502229 h 3275374"/>
              <a:gd name="connsiteX24" fmla="*/ 285941 w 3317177"/>
              <a:gd name="connsiteY24" fmla="*/ 2232100 h 3275374"/>
              <a:gd name="connsiteX25" fmla="*/ 302895 w 3317177"/>
              <a:gd name="connsiteY25" fmla="*/ 2205049 h 3275374"/>
              <a:gd name="connsiteX26" fmla="*/ 318624 w 3317177"/>
              <a:gd name="connsiteY26" fmla="*/ 2200501 h 3275374"/>
              <a:gd name="connsiteX27" fmla="*/ 2033968 w 3317177"/>
              <a:gd name="connsiteY27" fmla="*/ 1059 h 3275374"/>
              <a:gd name="connsiteX28" fmla="*/ 2128838 w 3317177"/>
              <a:gd name="connsiteY28" fmla="*/ 26015 h 3275374"/>
              <a:gd name="connsiteX29" fmla="*/ 2128838 w 3317177"/>
              <a:gd name="connsiteY29" fmla="*/ 26110 h 3275374"/>
              <a:gd name="connsiteX30" fmla="*/ 3317177 w 3317177"/>
              <a:gd name="connsiteY30" fmla="*/ 1617071 h 3275374"/>
              <a:gd name="connsiteX31" fmla="*/ 3312033 w 3317177"/>
              <a:gd name="connsiteY31" fmla="*/ 1748611 h 3275374"/>
              <a:gd name="connsiteX32" fmla="*/ 3303937 w 3317177"/>
              <a:gd name="connsiteY32" fmla="*/ 1827573 h 3275374"/>
              <a:gd name="connsiteX33" fmla="*/ 3293269 w 3317177"/>
              <a:gd name="connsiteY33" fmla="*/ 1850624 h 3275374"/>
              <a:gd name="connsiteX34" fmla="*/ 3050953 w 3317177"/>
              <a:gd name="connsiteY34" fmla="*/ 2118753 h 3275374"/>
              <a:gd name="connsiteX35" fmla="*/ 3020949 w 3317177"/>
              <a:gd name="connsiteY35" fmla="*/ 2129707 h 3275374"/>
              <a:gd name="connsiteX36" fmla="*/ 2995041 w 3317177"/>
              <a:gd name="connsiteY36" fmla="*/ 2111133 h 3275374"/>
              <a:gd name="connsiteX37" fmla="*/ 2880932 w 3317177"/>
              <a:gd name="connsiteY37" fmla="*/ 1883961 h 3275374"/>
              <a:gd name="connsiteX38" fmla="*/ 2877312 w 3317177"/>
              <a:gd name="connsiteY38" fmla="*/ 1856910 h 3275374"/>
              <a:gd name="connsiteX39" fmla="*/ 2892838 w 3317177"/>
              <a:gd name="connsiteY39" fmla="*/ 1755279 h 3275374"/>
              <a:gd name="connsiteX40" fmla="*/ 2900458 w 3317177"/>
              <a:gd name="connsiteY40" fmla="*/ 1616976 h 3275374"/>
              <a:gd name="connsiteX41" fmla="*/ 2054447 w 3317177"/>
              <a:gd name="connsiteY41" fmla="*/ 439590 h 3275374"/>
              <a:gd name="connsiteX42" fmla="*/ 1935861 w 3317177"/>
              <a:gd name="connsiteY42" fmla="*/ 406062 h 3275374"/>
              <a:gd name="connsiteX43" fmla="*/ 1915097 w 3317177"/>
              <a:gd name="connsiteY43" fmla="*/ 394537 h 3275374"/>
              <a:gd name="connsiteX44" fmla="*/ 1707642 w 3317177"/>
              <a:gd name="connsiteY44" fmla="*/ 182701 h 3275374"/>
              <a:gd name="connsiteX45" fmla="*/ 1698498 w 3317177"/>
              <a:gd name="connsiteY45" fmla="*/ 152126 h 3275374"/>
              <a:gd name="connsiteX46" fmla="*/ 1718596 w 3317177"/>
              <a:gd name="connsiteY46" fmla="*/ 127361 h 3275374"/>
              <a:gd name="connsiteX47" fmla="*/ 2007870 w 3317177"/>
              <a:gd name="connsiteY47" fmla="*/ 3441 h 3275374"/>
              <a:gd name="connsiteX48" fmla="*/ 2033968 w 3317177"/>
              <a:gd name="connsiteY48" fmla="*/ 1059 h 3275374"/>
              <a:gd name="connsiteX49" fmla="*/ 1283208 w 3317177"/>
              <a:gd name="connsiteY49" fmla="*/ 1059 h 3275374"/>
              <a:gd name="connsiteX50" fmla="*/ 1309307 w 3317177"/>
              <a:gd name="connsiteY50" fmla="*/ 3441 h 3275374"/>
              <a:gd name="connsiteX51" fmla="*/ 1598581 w 3317177"/>
              <a:gd name="connsiteY51" fmla="*/ 127361 h 3275374"/>
              <a:gd name="connsiteX52" fmla="*/ 1618679 w 3317177"/>
              <a:gd name="connsiteY52" fmla="*/ 152126 h 3275374"/>
              <a:gd name="connsiteX53" fmla="*/ 1609535 w 3317177"/>
              <a:gd name="connsiteY53" fmla="*/ 182701 h 3275374"/>
              <a:gd name="connsiteX54" fmla="*/ 1393317 w 3317177"/>
              <a:gd name="connsiteY54" fmla="*/ 403491 h 3275374"/>
              <a:gd name="connsiteX55" fmla="*/ 1393222 w 3317177"/>
              <a:gd name="connsiteY55" fmla="*/ 403491 h 3275374"/>
              <a:gd name="connsiteX56" fmla="*/ 1262634 w 3317177"/>
              <a:gd name="connsiteY56" fmla="*/ 439590 h 3275374"/>
              <a:gd name="connsiteX57" fmla="*/ 416719 w 3317177"/>
              <a:gd name="connsiteY57" fmla="*/ 1616976 h 3275374"/>
              <a:gd name="connsiteX58" fmla="*/ 421291 w 3317177"/>
              <a:gd name="connsiteY58" fmla="*/ 1723465 h 3275374"/>
              <a:gd name="connsiteX59" fmla="*/ 434912 w 3317177"/>
              <a:gd name="connsiteY59" fmla="*/ 1829955 h 3275374"/>
              <a:gd name="connsiteX60" fmla="*/ 431101 w 3317177"/>
              <a:gd name="connsiteY60" fmla="*/ 1856148 h 3275374"/>
              <a:gd name="connsiteX61" fmla="*/ 303086 w 3317177"/>
              <a:gd name="connsiteY61" fmla="*/ 2111038 h 3275374"/>
              <a:gd name="connsiteX62" fmla="*/ 277178 w 3317177"/>
              <a:gd name="connsiteY62" fmla="*/ 2129611 h 3275374"/>
              <a:gd name="connsiteX63" fmla="*/ 247174 w 3317177"/>
              <a:gd name="connsiteY63" fmla="*/ 2118658 h 3275374"/>
              <a:gd name="connsiteX64" fmla="*/ 27241 w 3317177"/>
              <a:gd name="connsiteY64" fmla="*/ 1875389 h 3275374"/>
              <a:gd name="connsiteX65" fmla="*/ 16669 w 3317177"/>
              <a:gd name="connsiteY65" fmla="*/ 1853005 h 3275374"/>
              <a:gd name="connsiteX66" fmla="*/ 5525 w 3317177"/>
              <a:gd name="connsiteY66" fmla="*/ 1752421 h 3275374"/>
              <a:gd name="connsiteX67" fmla="*/ 0 w 3317177"/>
              <a:gd name="connsiteY67" fmla="*/ 1616976 h 3275374"/>
              <a:gd name="connsiteX68" fmla="*/ 1188339 w 3317177"/>
              <a:gd name="connsiteY68" fmla="*/ 26015 h 3275374"/>
              <a:gd name="connsiteX69" fmla="*/ 1283208 w 3317177"/>
              <a:gd name="connsiteY69" fmla="*/ 1059 h 327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317177" h="3275374">
                <a:moveTo>
                  <a:pt x="2994851" y="2204954"/>
                </a:moveTo>
                <a:lnTo>
                  <a:pt x="2995041" y="2205049"/>
                </a:lnTo>
                <a:lnTo>
                  <a:pt x="2994910" y="2205011"/>
                </a:lnTo>
                <a:close/>
                <a:moveTo>
                  <a:pt x="318624" y="2200501"/>
                </a:moveTo>
                <a:cubicBezTo>
                  <a:pt x="324089" y="2200287"/>
                  <a:pt x="329613" y="2201382"/>
                  <a:pt x="334709" y="2203811"/>
                </a:cubicBezTo>
                <a:lnTo>
                  <a:pt x="654368" y="2356021"/>
                </a:lnTo>
                <a:cubicBezTo>
                  <a:pt x="660463" y="2358878"/>
                  <a:pt x="665607" y="2363164"/>
                  <a:pt x="669703" y="2368498"/>
                </a:cubicBezTo>
                <a:cubicBezTo>
                  <a:pt x="688086" y="2392501"/>
                  <a:pt x="707231" y="2415933"/>
                  <a:pt x="727234" y="2438507"/>
                </a:cubicBezTo>
                <a:cubicBezTo>
                  <a:pt x="954786" y="2696254"/>
                  <a:pt x="1291781" y="2858845"/>
                  <a:pt x="1658493" y="2858845"/>
                </a:cubicBezTo>
                <a:cubicBezTo>
                  <a:pt x="2025206" y="2858845"/>
                  <a:pt x="2354866" y="2699873"/>
                  <a:pt x="2582037" y="2447080"/>
                </a:cubicBezTo>
                <a:cubicBezTo>
                  <a:pt x="2608707" y="2417552"/>
                  <a:pt x="2633853" y="2386786"/>
                  <a:pt x="2657475" y="2354878"/>
                </a:cubicBezTo>
                <a:cubicBezTo>
                  <a:pt x="2661571" y="2349353"/>
                  <a:pt x="2667000" y="2344876"/>
                  <a:pt x="2673191" y="2341924"/>
                </a:cubicBezTo>
                <a:lnTo>
                  <a:pt x="2963228" y="2203811"/>
                </a:lnTo>
                <a:cubicBezTo>
                  <a:pt x="2968324" y="2201382"/>
                  <a:pt x="2973849" y="2200287"/>
                  <a:pt x="2979314" y="2200501"/>
                </a:cubicBezTo>
                <a:lnTo>
                  <a:pt x="2994910" y="2205011"/>
                </a:lnTo>
                <a:lnTo>
                  <a:pt x="3006685" y="2216408"/>
                </a:lnTo>
                <a:cubicBezTo>
                  <a:pt x="3009591" y="2221051"/>
                  <a:pt x="3011377" y="2226385"/>
                  <a:pt x="3011805" y="2232005"/>
                </a:cubicBezTo>
                <a:lnTo>
                  <a:pt x="3033808" y="2527566"/>
                </a:lnTo>
                <a:cubicBezTo>
                  <a:pt x="3034474" y="2537091"/>
                  <a:pt x="3031998" y="2546616"/>
                  <a:pt x="3026569" y="2554522"/>
                </a:cubicBezTo>
                <a:cubicBezTo>
                  <a:pt x="3009329" y="2579763"/>
                  <a:pt x="2991326" y="2604337"/>
                  <a:pt x="2972753" y="2628531"/>
                </a:cubicBezTo>
                <a:cubicBezTo>
                  <a:pt x="2669572" y="3021913"/>
                  <a:pt x="2203895" y="3275374"/>
                  <a:pt x="1658398" y="3275374"/>
                </a:cubicBezTo>
                <a:cubicBezTo>
                  <a:pt x="1112901" y="3275374"/>
                  <a:pt x="629031" y="3012103"/>
                  <a:pt x="326708" y="2605671"/>
                </a:cubicBezTo>
                <a:cubicBezTo>
                  <a:pt x="307943" y="2580525"/>
                  <a:pt x="290036" y="2554807"/>
                  <a:pt x="272701" y="2528614"/>
                </a:cubicBezTo>
                <a:cubicBezTo>
                  <a:pt x="267557" y="2520803"/>
                  <a:pt x="265176" y="2511564"/>
                  <a:pt x="265843" y="2502229"/>
                </a:cubicBezTo>
                <a:lnTo>
                  <a:pt x="285941" y="2232100"/>
                </a:lnTo>
                <a:cubicBezTo>
                  <a:pt x="286798" y="2220861"/>
                  <a:pt x="293084" y="2210764"/>
                  <a:pt x="302895" y="2205049"/>
                </a:cubicBezTo>
                <a:cubicBezTo>
                  <a:pt x="307753" y="2202239"/>
                  <a:pt x="313159" y="2200716"/>
                  <a:pt x="318624" y="2200501"/>
                </a:cubicBezTo>
                <a:close/>
                <a:moveTo>
                  <a:pt x="2033968" y="1059"/>
                </a:moveTo>
                <a:cubicBezTo>
                  <a:pt x="2065973" y="8394"/>
                  <a:pt x="2097596" y="16776"/>
                  <a:pt x="2128838" y="26015"/>
                </a:cubicBezTo>
                <a:lnTo>
                  <a:pt x="2128838" y="26110"/>
                </a:lnTo>
                <a:cubicBezTo>
                  <a:pt x="2815781" y="228802"/>
                  <a:pt x="3317177" y="864405"/>
                  <a:pt x="3317177" y="1617071"/>
                </a:cubicBezTo>
                <a:cubicBezTo>
                  <a:pt x="3317177" y="1661362"/>
                  <a:pt x="3315462" y="1705177"/>
                  <a:pt x="3312033" y="1748611"/>
                </a:cubicBezTo>
                <a:cubicBezTo>
                  <a:pt x="3310033" y="1775186"/>
                  <a:pt x="3307271" y="1801475"/>
                  <a:pt x="3303937" y="1827573"/>
                </a:cubicBezTo>
                <a:cubicBezTo>
                  <a:pt x="3302794" y="1836146"/>
                  <a:pt x="3299079" y="1844242"/>
                  <a:pt x="3293269" y="1850624"/>
                </a:cubicBezTo>
                <a:lnTo>
                  <a:pt x="3050953" y="2118753"/>
                </a:lnTo>
                <a:cubicBezTo>
                  <a:pt x="3043333" y="2127135"/>
                  <a:pt x="3032093" y="2131231"/>
                  <a:pt x="3020949" y="2129707"/>
                </a:cubicBezTo>
                <a:cubicBezTo>
                  <a:pt x="3009805" y="2128183"/>
                  <a:pt x="3000089" y="2121229"/>
                  <a:pt x="2995041" y="2111133"/>
                </a:cubicBezTo>
                <a:lnTo>
                  <a:pt x="2880932" y="1883961"/>
                </a:lnTo>
                <a:cubicBezTo>
                  <a:pt x="2876741" y="1875580"/>
                  <a:pt x="2875503" y="1866055"/>
                  <a:pt x="2877312" y="1856910"/>
                </a:cubicBezTo>
                <a:cubicBezTo>
                  <a:pt x="2883884" y="1823478"/>
                  <a:pt x="2889028" y="1789569"/>
                  <a:pt x="2892838" y="1755279"/>
                </a:cubicBezTo>
                <a:cubicBezTo>
                  <a:pt x="2897886" y="1709844"/>
                  <a:pt x="2900458" y="1663743"/>
                  <a:pt x="2900458" y="1616976"/>
                </a:cubicBezTo>
                <a:cubicBezTo>
                  <a:pt x="2900458" y="1069479"/>
                  <a:pt x="2546223" y="604754"/>
                  <a:pt x="2054447" y="439590"/>
                </a:cubicBezTo>
                <a:cubicBezTo>
                  <a:pt x="2015776" y="426446"/>
                  <a:pt x="1976152" y="415302"/>
                  <a:pt x="1935861" y="406062"/>
                </a:cubicBezTo>
                <a:cubicBezTo>
                  <a:pt x="1927955" y="404253"/>
                  <a:pt x="1920716" y="400347"/>
                  <a:pt x="1915097" y="394537"/>
                </a:cubicBezTo>
                <a:lnTo>
                  <a:pt x="1707642" y="182701"/>
                </a:lnTo>
                <a:cubicBezTo>
                  <a:pt x="1699736" y="174605"/>
                  <a:pt x="1696307" y="163175"/>
                  <a:pt x="1698498" y="152126"/>
                </a:cubicBezTo>
                <a:cubicBezTo>
                  <a:pt x="1700689" y="141077"/>
                  <a:pt x="1708214" y="131838"/>
                  <a:pt x="1718596" y="127361"/>
                </a:cubicBezTo>
                <a:lnTo>
                  <a:pt x="2007870" y="3441"/>
                </a:lnTo>
                <a:cubicBezTo>
                  <a:pt x="2016062" y="-84"/>
                  <a:pt x="2025206" y="-941"/>
                  <a:pt x="2033968" y="1059"/>
                </a:cubicBezTo>
                <a:close/>
                <a:moveTo>
                  <a:pt x="1283208" y="1059"/>
                </a:moveTo>
                <a:cubicBezTo>
                  <a:pt x="1291876" y="-941"/>
                  <a:pt x="1301115" y="-84"/>
                  <a:pt x="1309307" y="3441"/>
                </a:cubicBezTo>
                <a:lnTo>
                  <a:pt x="1598581" y="127361"/>
                </a:lnTo>
                <a:cubicBezTo>
                  <a:pt x="1608963" y="131838"/>
                  <a:pt x="1616488" y="141077"/>
                  <a:pt x="1618679" y="152126"/>
                </a:cubicBezTo>
                <a:cubicBezTo>
                  <a:pt x="1620869" y="163175"/>
                  <a:pt x="1617440" y="174605"/>
                  <a:pt x="1609535" y="182701"/>
                </a:cubicBezTo>
                <a:lnTo>
                  <a:pt x="1393317" y="403491"/>
                </a:lnTo>
                <a:lnTo>
                  <a:pt x="1393222" y="403491"/>
                </a:lnTo>
                <a:cubicBezTo>
                  <a:pt x="1348740" y="413206"/>
                  <a:pt x="1305116" y="425303"/>
                  <a:pt x="1262634" y="439590"/>
                </a:cubicBezTo>
                <a:cubicBezTo>
                  <a:pt x="770954" y="604849"/>
                  <a:pt x="416719" y="1069574"/>
                  <a:pt x="416719" y="1616976"/>
                </a:cubicBezTo>
                <a:cubicBezTo>
                  <a:pt x="416719" y="1652885"/>
                  <a:pt x="418243" y="1688413"/>
                  <a:pt x="421291" y="1723465"/>
                </a:cubicBezTo>
                <a:cubicBezTo>
                  <a:pt x="424339" y="1759470"/>
                  <a:pt x="428816" y="1794998"/>
                  <a:pt x="434912" y="1829955"/>
                </a:cubicBezTo>
                <a:cubicBezTo>
                  <a:pt x="436436" y="1838908"/>
                  <a:pt x="435197" y="1848052"/>
                  <a:pt x="431101" y="1856148"/>
                </a:cubicBezTo>
                <a:lnTo>
                  <a:pt x="303086" y="2111038"/>
                </a:lnTo>
                <a:cubicBezTo>
                  <a:pt x="298037" y="2121134"/>
                  <a:pt x="288322" y="2128087"/>
                  <a:pt x="277178" y="2129611"/>
                </a:cubicBezTo>
                <a:cubicBezTo>
                  <a:pt x="265938" y="2131135"/>
                  <a:pt x="254794" y="2127040"/>
                  <a:pt x="247174" y="2118658"/>
                </a:cubicBezTo>
                <a:lnTo>
                  <a:pt x="27241" y="1875389"/>
                </a:lnTo>
                <a:cubicBezTo>
                  <a:pt x="21527" y="1869102"/>
                  <a:pt x="17812" y="1861387"/>
                  <a:pt x="16669" y="1853005"/>
                </a:cubicBezTo>
                <a:cubicBezTo>
                  <a:pt x="12002" y="1819763"/>
                  <a:pt x="8192" y="1786235"/>
                  <a:pt x="5525" y="1752421"/>
                </a:cubicBezTo>
                <a:cubicBezTo>
                  <a:pt x="1810" y="1707749"/>
                  <a:pt x="0" y="1662601"/>
                  <a:pt x="0" y="1616976"/>
                </a:cubicBezTo>
                <a:cubicBezTo>
                  <a:pt x="0" y="864310"/>
                  <a:pt x="501396" y="228707"/>
                  <a:pt x="1188339" y="26015"/>
                </a:cubicBezTo>
                <a:cubicBezTo>
                  <a:pt x="1219581" y="16776"/>
                  <a:pt x="1251204" y="8394"/>
                  <a:pt x="1283208" y="1059"/>
                </a:cubicBezTo>
                <a:close/>
              </a:path>
            </a:pathLst>
          </a:custGeom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4DFD105B-F6B2-5879-584D-B9B781E70404}"/>
              </a:ext>
            </a:extLst>
          </p:cNvPr>
          <p:cNvSpPr txBox="1"/>
          <p:nvPr/>
        </p:nvSpPr>
        <p:spPr>
          <a:xfrm>
            <a:off x="7426648" y="3537699"/>
            <a:ext cx="1076570" cy="1074828"/>
          </a:xfrm>
          <a:prstGeom prst="ellipse">
            <a:avLst/>
          </a:prstGeom>
          <a:solidFill>
            <a:schemeClr val="accent3"/>
          </a:solidFill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Sans Text Semibold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API 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teams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EBEE0189-2FEE-7B75-D785-54C6296F5EA4}"/>
              </a:ext>
            </a:extLst>
          </p:cNvPr>
          <p:cNvSpPr txBox="1">
            <a:spLocks/>
          </p:cNvSpPr>
          <p:nvPr/>
        </p:nvSpPr>
        <p:spPr>
          <a:xfrm flipH="1">
            <a:off x="9232900" y="1554162"/>
            <a:ext cx="2959100" cy="5041900"/>
          </a:xfrm>
          <a:custGeom>
            <a:avLst/>
            <a:gdLst>
              <a:gd name="connsiteX0" fmla="*/ 0 w 2959100"/>
              <a:gd name="connsiteY0" fmla="*/ 0 h 5041900"/>
              <a:gd name="connsiteX1" fmla="*/ 2841321 w 2959100"/>
              <a:gd name="connsiteY1" fmla="*/ 0 h 5041900"/>
              <a:gd name="connsiteX2" fmla="*/ 2959100 w 2959100"/>
              <a:gd name="connsiteY2" fmla="*/ 117779 h 5041900"/>
              <a:gd name="connsiteX3" fmla="*/ 2959100 w 2959100"/>
              <a:gd name="connsiteY3" fmla="*/ 4924121 h 5041900"/>
              <a:gd name="connsiteX4" fmla="*/ 2841321 w 2959100"/>
              <a:gd name="connsiteY4" fmla="*/ 5041900 h 5041900"/>
              <a:gd name="connsiteX5" fmla="*/ 0 w 2959100"/>
              <a:gd name="connsiteY5" fmla="*/ 5041900 h 504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9100" h="5041900">
                <a:moveTo>
                  <a:pt x="0" y="0"/>
                </a:moveTo>
                <a:lnTo>
                  <a:pt x="2841321" y="0"/>
                </a:lnTo>
                <a:cubicBezTo>
                  <a:pt x="2906369" y="0"/>
                  <a:pt x="2959100" y="52731"/>
                  <a:pt x="2959100" y="117779"/>
                </a:cubicBezTo>
                <a:lnTo>
                  <a:pt x="2959100" y="4924121"/>
                </a:lnTo>
                <a:cubicBezTo>
                  <a:pt x="2959100" y="4989169"/>
                  <a:pt x="2906369" y="5041900"/>
                  <a:pt x="2841321" y="5041900"/>
                </a:cubicBezTo>
                <a:lnTo>
                  <a:pt x="0" y="5041900"/>
                </a:lnTo>
                <a:close/>
              </a:path>
            </a:pathLst>
          </a:custGeom>
          <a:solidFill>
            <a:srgbClr val="D1EBFF">
              <a:alpha val="25000"/>
            </a:srgb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2703581F-A531-CBD7-2892-5AE4131C3C9F}"/>
              </a:ext>
            </a:extLst>
          </p:cNvPr>
          <p:cNvCxnSpPr>
            <a:cxnSpLocks/>
          </p:cNvCxnSpPr>
          <p:nvPr/>
        </p:nvCxnSpPr>
        <p:spPr>
          <a:xfrm>
            <a:off x="584201" y="3556742"/>
            <a:ext cx="1968499" cy="0"/>
          </a:xfrm>
          <a:prstGeom prst="line">
            <a:avLst/>
          </a:prstGeom>
          <a:ln w="34925" cap="rnd">
            <a:solidFill>
              <a:schemeClr val="tx1">
                <a:lumMod val="75000"/>
                <a:alpha val="42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864D2747-A2C8-036D-68FD-6A17FB9F5F68}"/>
              </a:ext>
            </a:extLst>
          </p:cNvPr>
          <p:cNvCxnSpPr>
            <a:cxnSpLocks/>
          </p:cNvCxnSpPr>
          <p:nvPr/>
        </p:nvCxnSpPr>
        <p:spPr>
          <a:xfrm>
            <a:off x="584201" y="5021935"/>
            <a:ext cx="1968499" cy="0"/>
          </a:xfrm>
          <a:prstGeom prst="line">
            <a:avLst/>
          </a:prstGeom>
          <a:ln w="34925" cap="rnd">
            <a:solidFill>
              <a:schemeClr val="tx1">
                <a:lumMod val="75000"/>
                <a:alpha val="42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5E89BA98-C9CF-F851-34A7-672F5286820E}"/>
              </a:ext>
            </a:extLst>
          </p:cNvPr>
          <p:cNvCxnSpPr>
            <a:cxnSpLocks/>
          </p:cNvCxnSpPr>
          <p:nvPr/>
        </p:nvCxnSpPr>
        <p:spPr>
          <a:xfrm>
            <a:off x="9639301" y="4419114"/>
            <a:ext cx="1968499" cy="0"/>
          </a:xfrm>
          <a:prstGeom prst="line">
            <a:avLst/>
          </a:prstGeom>
          <a:ln w="34925" cap="rnd">
            <a:solidFill>
              <a:schemeClr val="tx1">
                <a:lumMod val="75000"/>
                <a:alpha val="42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TextBox 529">
            <a:extLst>
              <a:ext uri="{FF2B5EF4-FFF2-40B4-BE49-F238E27FC236}">
                <a16:creationId xmlns:a16="http://schemas.microsoft.com/office/drawing/2014/main" id="{B29951E9-CF7F-2AD9-8BC8-3C426EC3A571}"/>
              </a:ext>
            </a:extLst>
          </p:cNvPr>
          <p:cNvSpPr txBox="1">
            <a:spLocks/>
          </p:cNvSpPr>
          <p:nvPr/>
        </p:nvSpPr>
        <p:spPr>
          <a:xfrm>
            <a:off x="9639301" y="3026057"/>
            <a:ext cx="1968499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Design, develop, and evolve APIs</a:t>
            </a:r>
          </a:p>
        </p:txBody>
      </p: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337ACF5D-DD08-7399-886A-57AA00D795F4}"/>
              </a:ext>
            </a:extLst>
          </p:cNvPr>
          <p:cNvGrpSpPr>
            <a:grpSpLocks/>
          </p:cNvGrpSpPr>
          <p:nvPr/>
        </p:nvGrpSpPr>
        <p:grpSpPr>
          <a:xfrm>
            <a:off x="11234666" y="2164518"/>
            <a:ext cx="373134" cy="373130"/>
            <a:chOff x="-1888917" y="3022868"/>
            <a:chExt cx="574260" cy="574254"/>
          </a:xfrm>
        </p:grpSpPr>
        <p:sp>
          <p:nvSpPr>
            <p:cNvPr id="597" name="Oval 34_1_1">
              <a:extLst>
                <a:ext uri="{FF2B5EF4-FFF2-40B4-BE49-F238E27FC236}">
                  <a16:creationId xmlns:a16="http://schemas.microsoft.com/office/drawing/2014/main" id="{F566F673-6DA1-AE7D-B72B-D7A0DAFAC01B}"/>
                </a:ext>
              </a:extLst>
            </p:cNvPr>
            <p:cNvSpPr/>
            <p:nvPr/>
          </p:nvSpPr>
          <p:spPr bwMode="auto">
            <a:xfrm>
              <a:off x="-1888917" y="3022868"/>
              <a:ext cx="574260" cy="574254"/>
            </a:xfrm>
            <a:prstGeom prst="ellipse">
              <a:avLst/>
            </a:prstGeom>
            <a:solidFill>
              <a:srgbClr val="E9E9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98" name="Oval 34_1">
              <a:extLst>
                <a:ext uri="{FF2B5EF4-FFF2-40B4-BE49-F238E27FC236}">
                  <a16:creationId xmlns:a16="http://schemas.microsoft.com/office/drawing/2014/main" id="{99CB35CA-4F4D-E989-E12E-F8E79FB998F0}"/>
                </a:ext>
              </a:extLst>
            </p:cNvPr>
            <p:cNvSpPr/>
            <p:nvPr/>
          </p:nvSpPr>
          <p:spPr bwMode="auto">
            <a:xfrm>
              <a:off x="-1888917" y="3022868"/>
              <a:ext cx="574260" cy="574254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904A4B1D-3261-F370-8242-DD0CDCE8CB5D}"/>
                </a:ext>
              </a:extLst>
            </p:cNvPr>
            <p:cNvSpPr/>
            <p:nvPr/>
          </p:nvSpPr>
          <p:spPr bwMode="auto">
            <a:xfrm>
              <a:off x="-1815145" y="3096638"/>
              <a:ext cx="426717" cy="426713"/>
            </a:xfrm>
            <a:prstGeom prst="ellipse">
              <a:avLst/>
            </a:prstGeom>
            <a:solidFill>
              <a:schemeClr val="tx1"/>
            </a:solidFill>
            <a:ln w="22225">
              <a:gradFill>
                <a:gsLst>
                  <a:gs pos="0">
                    <a:srgbClr val="B85CBC"/>
                  </a:gs>
                  <a:gs pos="100000">
                    <a:srgbClr val="0078D4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F4C8EEF9-EF00-1CE2-0A3D-FC727FE85B63}"/>
                </a:ext>
              </a:extLst>
            </p:cNvPr>
            <p:cNvGrpSpPr/>
            <p:nvPr/>
          </p:nvGrpSpPr>
          <p:grpSpPr>
            <a:xfrm>
              <a:off x="-1725664" y="3186113"/>
              <a:ext cx="247754" cy="247762"/>
              <a:chOff x="13106478" y="-38101"/>
              <a:chExt cx="4876639" cy="4876797"/>
            </a:xfrm>
          </p:grpSpPr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5CBE94D0-F23E-1177-E12B-7C80768E4B93}"/>
                  </a:ext>
                </a:extLst>
              </p:cNvPr>
              <p:cNvSpPr/>
              <p:nvPr/>
            </p:nvSpPr>
            <p:spPr>
              <a:xfrm>
                <a:off x="13108600" y="-38097"/>
                <a:ext cx="4874517" cy="4876633"/>
              </a:xfrm>
              <a:custGeom>
                <a:avLst/>
                <a:gdLst>
                  <a:gd name="connsiteX0" fmla="*/ 4583410 w 4874517"/>
                  <a:gd name="connsiteY0" fmla="*/ 3170794 h 4876633"/>
                  <a:gd name="connsiteX1" fmla="*/ 3537423 w 4874517"/>
                  <a:gd name="connsiteY1" fmla="*/ 2933193 h 4876633"/>
                  <a:gd name="connsiteX2" fmla="*/ 1943337 w 4874517"/>
                  <a:gd name="connsiteY2" fmla="*/ 1337489 h 4876633"/>
                  <a:gd name="connsiteX3" fmla="*/ 1964407 w 4874517"/>
                  <a:gd name="connsiteY3" fmla="*/ 1257822 h 4876633"/>
                  <a:gd name="connsiteX4" fmla="*/ 1705594 w 4874517"/>
                  <a:gd name="connsiteY4" fmla="*/ 291634 h 4876633"/>
                  <a:gd name="connsiteX5" fmla="*/ 741483 w 4874517"/>
                  <a:gd name="connsiteY5" fmla="*/ 35983 h 4876633"/>
                  <a:gd name="connsiteX6" fmla="*/ 641194 w 4874517"/>
                  <a:gd name="connsiteY6" fmla="*/ 137244 h 4876633"/>
                  <a:gd name="connsiteX7" fmla="*/ 678427 w 4874517"/>
                  <a:gd name="connsiteY7" fmla="*/ 274765 h 4876633"/>
                  <a:gd name="connsiteX8" fmla="*/ 1062256 w 4874517"/>
                  <a:gd name="connsiteY8" fmla="*/ 658594 h 4876633"/>
                  <a:gd name="connsiteX9" fmla="*/ 1062532 w 4874517"/>
                  <a:gd name="connsiteY9" fmla="*/ 1062378 h 4876633"/>
                  <a:gd name="connsiteX10" fmla="*/ 658196 w 4874517"/>
                  <a:gd name="connsiteY10" fmla="*/ 1062654 h 4876633"/>
                  <a:gd name="connsiteX11" fmla="*/ 274291 w 4874517"/>
                  <a:gd name="connsiteY11" fmla="*/ 678721 h 4876633"/>
                  <a:gd name="connsiteX12" fmla="*/ 136616 w 4874517"/>
                  <a:gd name="connsiteY12" fmla="*/ 641659 h 4876633"/>
                  <a:gd name="connsiteX13" fmla="*/ 35537 w 4874517"/>
                  <a:gd name="connsiteY13" fmla="*/ 742157 h 4876633"/>
                  <a:gd name="connsiteX14" fmla="*/ 291245 w 4874517"/>
                  <a:gd name="connsiteY14" fmla="*/ 1705973 h 4876633"/>
                  <a:gd name="connsiteX15" fmla="*/ 1336957 w 4874517"/>
                  <a:gd name="connsiteY15" fmla="*/ 1943584 h 4876633"/>
                  <a:gd name="connsiteX16" fmla="*/ 2931166 w 4874517"/>
                  <a:gd name="connsiteY16" fmla="*/ 3539288 h 4876633"/>
                  <a:gd name="connsiteX17" fmla="*/ 3169053 w 4874517"/>
                  <a:gd name="connsiteY17" fmla="*/ 4585143 h 4876633"/>
                  <a:gd name="connsiteX18" fmla="*/ 4132906 w 4874517"/>
                  <a:gd name="connsiteY18" fmla="*/ 4840727 h 4876633"/>
                  <a:gd name="connsiteX19" fmla="*/ 4233224 w 4874517"/>
                  <a:gd name="connsiteY19" fmla="*/ 4739467 h 4876633"/>
                  <a:gd name="connsiteX20" fmla="*/ 4195991 w 4874517"/>
                  <a:gd name="connsiteY20" fmla="*/ 4601926 h 4876633"/>
                  <a:gd name="connsiteX21" fmla="*/ 3812247 w 4874517"/>
                  <a:gd name="connsiteY21" fmla="*/ 4218182 h 4876633"/>
                  <a:gd name="connsiteX22" fmla="*/ 3811971 w 4874517"/>
                  <a:gd name="connsiteY22" fmla="*/ 3814398 h 4876633"/>
                  <a:gd name="connsiteX23" fmla="*/ 4216308 w 4874517"/>
                  <a:gd name="connsiteY23" fmla="*/ 3814255 h 4876633"/>
                  <a:gd name="connsiteX24" fmla="*/ 4600241 w 4874517"/>
                  <a:gd name="connsiteY24" fmla="*/ 4198084 h 4876633"/>
                  <a:gd name="connsiteX25" fmla="*/ 4737906 w 4874517"/>
                  <a:gd name="connsiteY25" fmla="*/ 4235127 h 4876633"/>
                  <a:gd name="connsiteX26" fmla="*/ 4838976 w 4874517"/>
                  <a:gd name="connsiteY26" fmla="*/ 4134648 h 4876633"/>
                  <a:gd name="connsiteX27" fmla="*/ 4583410 w 4874517"/>
                  <a:gd name="connsiteY27" fmla="*/ 3170794 h 487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874517" h="4876633">
                    <a:moveTo>
                      <a:pt x="4583410" y="3170794"/>
                    </a:moveTo>
                    <a:cubicBezTo>
                      <a:pt x="4332551" y="2919744"/>
                      <a:pt x="3984459" y="2813387"/>
                      <a:pt x="3537423" y="2933193"/>
                    </a:cubicBezTo>
                    <a:lnTo>
                      <a:pt x="1943337" y="1337489"/>
                    </a:lnTo>
                    <a:lnTo>
                      <a:pt x="1964407" y="1257822"/>
                    </a:lnTo>
                    <a:cubicBezTo>
                      <a:pt x="2056218" y="913341"/>
                      <a:pt x="1957015" y="543056"/>
                      <a:pt x="1705594" y="291634"/>
                    </a:cubicBezTo>
                    <a:cubicBezTo>
                      <a:pt x="1449600" y="35440"/>
                      <a:pt x="1085668" y="-58562"/>
                      <a:pt x="741483" y="35983"/>
                    </a:cubicBezTo>
                    <a:cubicBezTo>
                      <a:pt x="692400" y="49461"/>
                      <a:pt x="654195" y="88028"/>
                      <a:pt x="641194" y="137244"/>
                    </a:cubicBezTo>
                    <a:cubicBezTo>
                      <a:pt x="628192" y="186459"/>
                      <a:pt x="642451" y="238770"/>
                      <a:pt x="678427" y="274765"/>
                    </a:cubicBezTo>
                    <a:lnTo>
                      <a:pt x="1062256" y="658594"/>
                    </a:lnTo>
                    <a:cubicBezTo>
                      <a:pt x="1174470" y="771085"/>
                      <a:pt x="1173375" y="951240"/>
                      <a:pt x="1062532" y="1062378"/>
                    </a:cubicBezTo>
                    <a:cubicBezTo>
                      <a:pt x="952566" y="1172640"/>
                      <a:pt x="767724" y="1172468"/>
                      <a:pt x="658196" y="1062654"/>
                    </a:cubicBezTo>
                    <a:lnTo>
                      <a:pt x="274291" y="678721"/>
                    </a:lnTo>
                    <a:cubicBezTo>
                      <a:pt x="238296" y="642707"/>
                      <a:pt x="185832" y="628581"/>
                      <a:pt x="136616" y="641659"/>
                    </a:cubicBezTo>
                    <a:cubicBezTo>
                      <a:pt x="87391" y="654727"/>
                      <a:pt x="48967" y="693027"/>
                      <a:pt x="35537" y="742157"/>
                    </a:cubicBezTo>
                    <a:cubicBezTo>
                      <a:pt x="-57627" y="1082562"/>
                      <a:pt x="34023" y="1448750"/>
                      <a:pt x="291245" y="1705973"/>
                    </a:cubicBezTo>
                    <a:cubicBezTo>
                      <a:pt x="542000" y="1956909"/>
                      <a:pt x="889653" y="2063646"/>
                      <a:pt x="1336957" y="1943584"/>
                    </a:cubicBezTo>
                    <a:lnTo>
                      <a:pt x="2931166" y="3539288"/>
                    </a:lnTo>
                    <a:cubicBezTo>
                      <a:pt x="2812199" y="3986191"/>
                      <a:pt x="2914821" y="4330911"/>
                      <a:pt x="3169053" y="4585143"/>
                    </a:cubicBezTo>
                    <a:cubicBezTo>
                      <a:pt x="3425370" y="4841651"/>
                      <a:pt x="3789473" y="4934958"/>
                      <a:pt x="4132906" y="4840727"/>
                    </a:cubicBezTo>
                    <a:cubicBezTo>
                      <a:pt x="4181998" y="4827259"/>
                      <a:pt x="4220213" y="4788682"/>
                      <a:pt x="4233224" y="4739467"/>
                    </a:cubicBezTo>
                    <a:cubicBezTo>
                      <a:pt x="4246235" y="4690251"/>
                      <a:pt x="4231986" y="4637930"/>
                      <a:pt x="4195991" y="4601926"/>
                    </a:cubicBezTo>
                    <a:lnTo>
                      <a:pt x="3812247" y="4218182"/>
                    </a:lnTo>
                    <a:cubicBezTo>
                      <a:pt x="3700033" y="4105692"/>
                      <a:pt x="3701129" y="3925517"/>
                      <a:pt x="3811971" y="3814398"/>
                    </a:cubicBezTo>
                    <a:cubicBezTo>
                      <a:pt x="3923309" y="3703632"/>
                      <a:pt x="4107741" y="3705394"/>
                      <a:pt x="4216308" y="3814255"/>
                    </a:cubicBezTo>
                    <a:lnTo>
                      <a:pt x="4600241" y="4198084"/>
                    </a:lnTo>
                    <a:cubicBezTo>
                      <a:pt x="4636236" y="4234080"/>
                      <a:pt x="4688700" y="4248205"/>
                      <a:pt x="4737906" y="4235127"/>
                    </a:cubicBezTo>
                    <a:cubicBezTo>
                      <a:pt x="4787122" y="4222050"/>
                      <a:pt x="4825546" y="4183768"/>
                      <a:pt x="4838976" y="4134648"/>
                    </a:cubicBezTo>
                    <a:cubicBezTo>
                      <a:pt x="4932140" y="3794301"/>
                      <a:pt x="4840509" y="3428017"/>
                      <a:pt x="4583410" y="3170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90A1BE33-9802-5BAA-2970-BF4604BA20E7}"/>
                  </a:ext>
                </a:extLst>
              </p:cNvPr>
              <p:cNvSpPr/>
              <p:nvPr/>
            </p:nvSpPr>
            <p:spPr>
              <a:xfrm>
                <a:off x="13106478" y="2501112"/>
                <a:ext cx="2337384" cy="2337584"/>
              </a:xfrm>
              <a:custGeom>
                <a:avLst/>
                <a:gdLst>
                  <a:gd name="connsiteX0" fmla="*/ 1529170 w 2337384"/>
                  <a:gd name="connsiteY0" fmla="*/ 0 h 2337584"/>
                  <a:gd name="connsiteX1" fmla="*/ 167171 w 2337384"/>
                  <a:gd name="connsiteY1" fmla="*/ 1362170 h 2337584"/>
                  <a:gd name="connsiteX2" fmla="*/ 167171 w 2337384"/>
                  <a:gd name="connsiteY2" fmla="*/ 2170414 h 2337584"/>
                  <a:gd name="connsiteX3" fmla="*/ 975415 w 2337384"/>
                  <a:gd name="connsiteY3" fmla="*/ 2170414 h 2337584"/>
                  <a:gd name="connsiteX4" fmla="*/ 2337385 w 2337384"/>
                  <a:gd name="connsiteY4" fmla="*/ 808282 h 2337584"/>
                  <a:gd name="connsiteX5" fmla="*/ 1529170 w 2337384"/>
                  <a:gd name="connsiteY5" fmla="*/ 0 h 2337584"/>
                  <a:gd name="connsiteX6" fmla="*/ 841188 w 2337384"/>
                  <a:gd name="connsiteY6" fmla="*/ 1727016 h 2337584"/>
                  <a:gd name="connsiteX7" fmla="*/ 639163 w 2337384"/>
                  <a:gd name="connsiteY7" fmla="*/ 1727016 h 2337584"/>
                  <a:gd name="connsiteX8" fmla="*/ 639163 w 2337384"/>
                  <a:gd name="connsiteY8" fmla="*/ 1524990 h 2337584"/>
                  <a:gd name="connsiteX9" fmla="*/ 1505748 w 2337384"/>
                  <a:gd name="connsiteY9" fmla="*/ 658244 h 2337584"/>
                  <a:gd name="connsiteX10" fmla="*/ 1707773 w 2337384"/>
                  <a:gd name="connsiteY10" fmla="*/ 658244 h 2337584"/>
                  <a:gd name="connsiteX11" fmla="*/ 1707773 w 2337384"/>
                  <a:gd name="connsiteY11" fmla="*/ 860269 h 2337584"/>
                  <a:gd name="connsiteX12" fmla="*/ 841188 w 2337384"/>
                  <a:gd name="connsiteY12" fmla="*/ 1727016 h 233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37384" h="2337584">
                    <a:moveTo>
                      <a:pt x="1529170" y="0"/>
                    </a:moveTo>
                    <a:lnTo>
                      <a:pt x="167171" y="1362170"/>
                    </a:lnTo>
                    <a:cubicBezTo>
                      <a:pt x="-55724" y="1585065"/>
                      <a:pt x="-55724" y="1947529"/>
                      <a:pt x="167171" y="2170414"/>
                    </a:cubicBezTo>
                    <a:cubicBezTo>
                      <a:pt x="390065" y="2393308"/>
                      <a:pt x="752530" y="2393308"/>
                      <a:pt x="975415" y="2170414"/>
                    </a:cubicBezTo>
                    <a:lnTo>
                      <a:pt x="2337385" y="808282"/>
                    </a:lnTo>
                    <a:lnTo>
                      <a:pt x="1529170" y="0"/>
                    </a:lnTo>
                    <a:close/>
                    <a:moveTo>
                      <a:pt x="841188" y="1727016"/>
                    </a:moveTo>
                    <a:cubicBezTo>
                      <a:pt x="785372" y="1782832"/>
                      <a:pt x="694980" y="1782832"/>
                      <a:pt x="639163" y="1727016"/>
                    </a:cubicBezTo>
                    <a:cubicBezTo>
                      <a:pt x="583356" y="1671209"/>
                      <a:pt x="583356" y="1580797"/>
                      <a:pt x="639163" y="1524990"/>
                    </a:cubicBezTo>
                    <a:lnTo>
                      <a:pt x="1505748" y="658244"/>
                    </a:lnTo>
                    <a:cubicBezTo>
                      <a:pt x="1561555" y="602437"/>
                      <a:pt x="1651976" y="602437"/>
                      <a:pt x="1707773" y="658244"/>
                    </a:cubicBezTo>
                    <a:cubicBezTo>
                      <a:pt x="1763580" y="714051"/>
                      <a:pt x="1763580" y="804462"/>
                      <a:pt x="1707773" y="860269"/>
                    </a:cubicBezTo>
                    <a:lnTo>
                      <a:pt x="841188" y="1727016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2D583A84-DCAF-E0DA-00A3-BF618513AEA8}"/>
                  </a:ext>
                </a:extLst>
              </p:cNvPr>
              <p:cNvSpPr/>
              <p:nvPr/>
            </p:nvSpPr>
            <p:spPr>
              <a:xfrm>
                <a:off x="15833683" y="-38101"/>
                <a:ext cx="2149424" cy="2120837"/>
              </a:xfrm>
              <a:custGeom>
                <a:avLst/>
                <a:gdLst>
                  <a:gd name="connsiteX0" fmla="*/ 2107568 w 2149424"/>
                  <a:gd name="connsiteY0" fmla="*/ 288161 h 2120837"/>
                  <a:gd name="connsiteX1" fmla="*/ 1861261 w 2149424"/>
                  <a:gd name="connsiteY1" fmla="*/ 41854 h 2120837"/>
                  <a:gd name="connsiteX2" fmla="*/ 1686744 w 2149424"/>
                  <a:gd name="connsiteY2" fmla="*/ 20347 h 2120837"/>
                  <a:gd name="connsiteX3" fmla="*/ 929059 w 2149424"/>
                  <a:gd name="connsiteY3" fmla="*/ 474908 h 2120837"/>
                  <a:gd name="connsiteX4" fmla="*/ 901522 w 2149424"/>
                  <a:gd name="connsiteY4" fmla="*/ 698451 h 2120837"/>
                  <a:gd name="connsiteX5" fmla="*/ 961834 w 2149424"/>
                  <a:gd name="connsiteY5" fmla="*/ 758744 h 2120837"/>
                  <a:gd name="connsiteX6" fmla="*/ 0 w 2149424"/>
                  <a:gd name="connsiteY6" fmla="*/ 1716645 h 2120837"/>
                  <a:gd name="connsiteX7" fmla="*/ 404193 w 2149424"/>
                  <a:gd name="connsiteY7" fmla="*/ 2120838 h 2120837"/>
                  <a:gd name="connsiteX8" fmla="*/ 1366028 w 2149424"/>
                  <a:gd name="connsiteY8" fmla="*/ 1162937 h 2120837"/>
                  <a:gd name="connsiteX9" fmla="*/ 1450981 w 2149424"/>
                  <a:gd name="connsiteY9" fmla="*/ 1247910 h 2120837"/>
                  <a:gd name="connsiteX10" fmla="*/ 1674523 w 2149424"/>
                  <a:gd name="connsiteY10" fmla="*/ 1220373 h 2120837"/>
                  <a:gd name="connsiteX11" fmla="*/ 2129085 w 2149424"/>
                  <a:gd name="connsiteY11" fmla="*/ 462688 h 2120837"/>
                  <a:gd name="connsiteX12" fmla="*/ 2107568 w 2149424"/>
                  <a:gd name="connsiteY12" fmla="*/ 288161 h 2120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9424" h="2120837">
                    <a:moveTo>
                      <a:pt x="2107568" y="288161"/>
                    </a:moveTo>
                    <a:lnTo>
                      <a:pt x="1861261" y="41854"/>
                    </a:lnTo>
                    <a:cubicBezTo>
                      <a:pt x="1814903" y="-4504"/>
                      <a:pt x="1742961" y="-13362"/>
                      <a:pt x="1686744" y="20347"/>
                    </a:cubicBezTo>
                    <a:lnTo>
                      <a:pt x="929059" y="474908"/>
                    </a:lnTo>
                    <a:cubicBezTo>
                      <a:pt x="849335" y="522733"/>
                      <a:pt x="835800" y="632719"/>
                      <a:pt x="901522" y="698451"/>
                    </a:cubicBezTo>
                    <a:lnTo>
                      <a:pt x="961834" y="758744"/>
                    </a:lnTo>
                    <a:lnTo>
                      <a:pt x="0" y="1716645"/>
                    </a:lnTo>
                    <a:lnTo>
                      <a:pt x="404193" y="2120838"/>
                    </a:lnTo>
                    <a:lnTo>
                      <a:pt x="1366028" y="1162937"/>
                    </a:lnTo>
                    <a:lnTo>
                      <a:pt x="1450981" y="1247910"/>
                    </a:lnTo>
                    <a:cubicBezTo>
                      <a:pt x="1516713" y="1313623"/>
                      <a:pt x="1626708" y="1300097"/>
                      <a:pt x="1674523" y="1220373"/>
                    </a:cubicBezTo>
                    <a:lnTo>
                      <a:pt x="2129085" y="462688"/>
                    </a:lnTo>
                    <a:cubicBezTo>
                      <a:pt x="2162785" y="406462"/>
                      <a:pt x="2153927" y="334519"/>
                      <a:pt x="2107568" y="288161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2E266500-E1ED-03C0-163B-77C52599512A}"/>
              </a:ext>
            </a:extLst>
          </p:cNvPr>
          <p:cNvSpPr txBox="1">
            <a:spLocks/>
          </p:cNvSpPr>
          <p:nvPr/>
        </p:nvSpPr>
        <p:spPr>
          <a:xfrm>
            <a:off x="9639301" y="5612390"/>
            <a:ext cx="196849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Publish and maintain production-grade APIs</a:t>
            </a:r>
          </a:p>
        </p:txBody>
      </p: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5489A796-A42D-1201-5DE3-58C123AFE89B}"/>
              </a:ext>
            </a:extLst>
          </p:cNvPr>
          <p:cNvGrpSpPr>
            <a:grpSpLocks/>
          </p:cNvGrpSpPr>
          <p:nvPr/>
        </p:nvGrpSpPr>
        <p:grpSpPr>
          <a:xfrm>
            <a:off x="11234666" y="5094852"/>
            <a:ext cx="373134" cy="373130"/>
            <a:chOff x="-2069892" y="5193355"/>
            <a:chExt cx="574260" cy="574254"/>
          </a:xfrm>
        </p:grpSpPr>
        <p:sp>
          <p:nvSpPr>
            <p:cNvPr id="603" name="Oval 34_1_1">
              <a:extLst>
                <a:ext uri="{FF2B5EF4-FFF2-40B4-BE49-F238E27FC236}">
                  <a16:creationId xmlns:a16="http://schemas.microsoft.com/office/drawing/2014/main" id="{681AB641-1FA3-C013-2EB5-0E8CF5D9B0DE}"/>
                </a:ext>
              </a:extLst>
            </p:cNvPr>
            <p:cNvSpPr/>
            <p:nvPr/>
          </p:nvSpPr>
          <p:spPr bwMode="auto">
            <a:xfrm>
              <a:off x="-2069892" y="5193355"/>
              <a:ext cx="574260" cy="574254"/>
            </a:xfrm>
            <a:prstGeom prst="ellipse">
              <a:avLst/>
            </a:prstGeom>
            <a:solidFill>
              <a:srgbClr val="D4E7F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04" name="Oval 34_1">
              <a:extLst>
                <a:ext uri="{FF2B5EF4-FFF2-40B4-BE49-F238E27FC236}">
                  <a16:creationId xmlns:a16="http://schemas.microsoft.com/office/drawing/2014/main" id="{6DF59F0B-C953-F908-786A-E598144FD9AA}"/>
                </a:ext>
              </a:extLst>
            </p:cNvPr>
            <p:cNvSpPr/>
            <p:nvPr/>
          </p:nvSpPr>
          <p:spPr bwMode="auto">
            <a:xfrm>
              <a:off x="-2069892" y="5193355"/>
              <a:ext cx="574260" cy="574254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8119E8E8-9EA0-2F22-0CA2-BC1F17B499EE}"/>
                </a:ext>
              </a:extLst>
            </p:cNvPr>
            <p:cNvGrpSpPr/>
            <p:nvPr/>
          </p:nvGrpSpPr>
          <p:grpSpPr>
            <a:xfrm>
              <a:off x="-1996120" y="5267125"/>
              <a:ext cx="426717" cy="426713"/>
              <a:chOff x="9741251" y="2130666"/>
              <a:chExt cx="821792" cy="821786"/>
            </a:xfrm>
          </p:grpSpPr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CD4B7216-9A23-1CA1-56F3-FF9A98FE79EB}"/>
                  </a:ext>
                </a:extLst>
              </p:cNvPr>
              <p:cNvSpPr/>
              <p:nvPr/>
            </p:nvSpPr>
            <p:spPr bwMode="auto">
              <a:xfrm>
                <a:off x="9741251" y="2130666"/>
                <a:ext cx="821792" cy="821786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638" name="Graphic 637">
                <a:extLst>
                  <a:ext uri="{FF2B5EF4-FFF2-40B4-BE49-F238E27FC236}">
                    <a16:creationId xmlns:a16="http://schemas.microsoft.com/office/drawing/2014/main" id="{B6B58F17-A105-2BE8-059F-C1B1BF3C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945856" y="2335268"/>
                <a:ext cx="412582" cy="412582"/>
              </a:xfrm>
              <a:prstGeom prst="rect">
                <a:avLst/>
              </a:prstGeom>
            </p:spPr>
          </p:pic>
        </p:grpSp>
        <p:sp>
          <p:nvSpPr>
            <p:cNvPr id="606" name="Oval 34_1_1">
              <a:extLst>
                <a:ext uri="{FF2B5EF4-FFF2-40B4-BE49-F238E27FC236}">
                  <a16:creationId xmlns:a16="http://schemas.microsoft.com/office/drawing/2014/main" id="{EC297DC3-5CE3-60CA-A91F-9FD00A5DC4C5}"/>
                </a:ext>
              </a:extLst>
            </p:cNvPr>
            <p:cNvSpPr/>
            <p:nvPr/>
          </p:nvSpPr>
          <p:spPr bwMode="auto">
            <a:xfrm flipH="1">
              <a:off x="-2069892" y="5193355"/>
              <a:ext cx="574260" cy="574254"/>
            </a:xfrm>
            <a:prstGeom prst="ellipse">
              <a:avLst/>
            </a:prstGeom>
            <a:solidFill>
              <a:srgbClr val="D4E7F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07" name="Oval 34_1">
              <a:extLst>
                <a:ext uri="{FF2B5EF4-FFF2-40B4-BE49-F238E27FC236}">
                  <a16:creationId xmlns:a16="http://schemas.microsoft.com/office/drawing/2014/main" id="{AD482710-59E1-ACC5-DC2B-EB225C58B2DA}"/>
                </a:ext>
              </a:extLst>
            </p:cNvPr>
            <p:cNvSpPr/>
            <p:nvPr/>
          </p:nvSpPr>
          <p:spPr bwMode="auto">
            <a:xfrm flipH="1">
              <a:off x="-2069892" y="5193355"/>
              <a:ext cx="574260" cy="574254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C47C0D9A-7A0B-5E88-78AF-1E6B089AD148}"/>
                </a:ext>
              </a:extLst>
            </p:cNvPr>
            <p:cNvSpPr/>
            <p:nvPr/>
          </p:nvSpPr>
          <p:spPr bwMode="auto">
            <a:xfrm flipH="1">
              <a:off x="-1996120" y="5267125"/>
              <a:ext cx="426717" cy="426713"/>
            </a:xfrm>
            <a:prstGeom prst="ellipse">
              <a:avLst/>
            </a:prstGeom>
            <a:solidFill>
              <a:schemeClr val="tx1"/>
            </a:solidFill>
            <a:ln w="22225">
              <a:gradFill>
                <a:gsLst>
                  <a:gs pos="0">
                    <a:srgbClr val="B85CBC"/>
                  </a:gs>
                  <a:gs pos="100000">
                    <a:srgbClr val="0078D4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9E401FF8-E11C-96FE-1203-0FA25D2F7DE3}"/>
                </a:ext>
              </a:extLst>
            </p:cNvPr>
            <p:cNvGrpSpPr/>
            <p:nvPr/>
          </p:nvGrpSpPr>
          <p:grpSpPr>
            <a:xfrm>
              <a:off x="-1876196" y="5387048"/>
              <a:ext cx="186867" cy="186867"/>
              <a:chOff x="-3269792" y="2464401"/>
              <a:chExt cx="1928813" cy="1928813"/>
            </a:xfrm>
          </p:grpSpPr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68FA1C8F-54D5-C68E-C6FA-E7A953DDF097}"/>
                  </a:ext>
                </a:extLst>
              </p:cNvPr>
              <p:cNvSpPr/>
              <p:nvPr/>
            </p:nvSpPr>
            <p:spPr>
              <a:xfrm>
                <a:off x="-2657521" y="2464401"/>
                <a:ext cx="704273" cy="578644"/>
              </a:xfrm>
              <a:custGeom>
                <a:avLst/>
                <a:gdLst>
                  <a:gd name="connsiteX0" fmla="*/ 352136 w 704273"/>
                  <a:gd name="connsiteY0" fmla="*/ 0 h 578644"/>
                  <a:gd name="connsiteX1" fmla="*/ 562633 w 704273"/>
                  <a:gd name="connsiteY1" fmla="*/ 167228 h 578644"/>
                  <a:gd name="connsiteX2" fmla="*/ 704273 w 704273"/>
                  <a:gd name="connsiteY2" fmla="*/ 578644 h 578644"/>
                  <a:gd name="connsiteX3" fmla="*/ 0 w 704273"/>
                  <a:gd name="connsiteY3" fmla="*/ 578644 h 578644"/>
                  <a:gd name="connsiteX4" fmla="*/ 141639 w 704273"/>
                  <a:gd name="connsiteY4" fmla="*/ 167228 h 578644"/>
                  <a:gd name="connsiteX5" fmla="*/ 352136 w 704273"/>
                  <a:gd name="connsiteY5" fmla="*/ 0 h 578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4273" h="578644">
                    <a:moveTo>
                      <a:pt x="352136" y="0"/>
                    </a:moveTo>
                    <a:cubicBezTo>
                      <a:pt x="432633" y="0"/>
                      <a:pt x="502262" y="66094"/>
                      <a:pt x="562633" y="167228"/>
                    </a:cubicBezTo>
                    <a:cubicBezTo>
                      <a:pt x="624998" y="271770"/>
                      <a:pt x="674119" y="413795"/>
                      <a:pt x="704273" y="578644"/>
                    </a:cubicBezTo>
                    <a:lnTo>
                      <a:pt x="0" y="578644"/>
                    </a:lnTo>
                    <a:cubicBezTo>
                      <a:pt x="30153" y="413795"/>
                      <a:pt x="79274" y="271770"/>
                      <a:pt x="141639" y="167228"/>
                    </a:cubicBezTo>
                    <a:cubicBezTo>
                      <a:pt x="202011" y="66094"/>
                      <a:pt x="271640" y="0"/>
                      <a:pt x="352136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6429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9A107E69-B443-F735-1277-392579AF3F14}"/>
                  </a:ext>
                </a:extLst>
              </p:cNvPr>
              <p:cNvSpPr/>
              <p:nvPr/>
            </p:nvSpPr>
            <p:spPr>
              <a:xfrm>
                <a:off x="-3189424" y="2506193"/>
                <a:ext cx="602625" cy="536853"/>
              </a:xfrm>
              <a:custGeom>
                <a:avLst/>
                <a:gdLst>
                  <a:gd name="connsiteX0" fmla="*/ 602625 w 602625"/>
                  <a:gd name="connsiteY0" fmla="*/ 0 h 536853"/>
                  <a:gd name="connsiteX1" fmla="*/ 563085 w 602625"/>
                  <a:gd name="connsiteY1" fmla="*/ 59536 h 536853"/>
                  <a:gd name="connsiteX2" fmla="*/ 401644 w 602625"/>
                  <a:gd name="connsiteY2" fmla="*/ 536853 h 536853"/>
                  <a:gd name="connsiteX3" fmla="*/ 0 w 602625"/>
                  <a:gd name="connsiteY3" fmla="*/ 536853 h 536853"/>
                  <a:gd name="connsiteX4" fmla="*/ 602625 w 602625"/>
                  <a:gd name="connsiteY4" fmla="*/ 0 h 53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625" h="536853">
                    <a:moveTo>
                      <a:pt x="602625" y="0"/>
                    </a:moveTo>
                    <a:cubicBezTo>
                      <a:pt x="588996" y="18452"/>
                      <a:pt x="575750" y="38319"/>
                      <a:pt x="563085" y="59536"/>
                    </a:cubicBezTo>
                    <a:cubicBezTo>
                      <a:pt x="491525" y="179572"/>
                      <a:pt x="434689" y="344807"/>
                      <a:pt x="401644" y="536853"/>
                    </a:cubicBezTo>
                    <a:lnTo>
                      <a:pt x="0" y="536853"/>
                    </a:lnTo>
                    <a:cubicBezTo>
                      <a:pt x="112065" y="280707"/>
                      <a:pt x="332206" y="82489"/>
                      <a:pt x="602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29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8CF21E9C-B7D1-0C30-61FB-971C9A009FD2}"/>
                  </a:ext>
                </a:extLst>
              </p:cNvPr>
              <p:cNvSpPr/>
              <p:nvPr/>
            </p:nvSpPr>
            <p:spPr>
              <a:xfrm>
                <a:off x="-2023971" y="2506193"/>
                <a:ext cx="602624" cy="536853"/>
              </a:xfrm>
              <a:custGeom>
                <a:avLst/>
                <a:gdLst>
                  <a:gd name="connsiteX0" fmla="*/ 0 w 602624"/>
                  <a:gd name="connsiteY0" fmla="*/ 0 h 536853"/>
                  <a:gd name="connsiteX1" fmla="*/ 602624 w 602624"/>
                  <a:gd name="connsiteY1" fmla="*/ 536853 h 536853"/>
                  <a:gd name="connsiteX2" fmla="*/ 200981 w 602624"/>
                  <a:gd name="connsiteY2" fmla="*/ 536853 h 536853"/>
                  <a:gd name="connsiteX3" fmla="*/ 39540 w 602624"/>
                  <a:gd name="connsiteY3" fmla="*/ 59536 h 536853"/>
                  <a:gd name="connsiteX4" fmla="*/ 0 w 602624"/>
                  <a:gd name="connsiteY4" fmla="*/ 0 h 53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624" h="536853">
                    <a:moveTo>
                      <a:pt x="0" y="0"/>
                    </a:moveTo>
                    <a:cubicBezTo>
                      <a:pt x="270419" y="82489"/>
                      <a:pt x="490560" y="280707"/>
                      <a:pt x="602624" y="536853"/>
                    </a:cubicBezTo>
                    <a:lnTo>
                      <a:pt x="200981" y="536853"/>
                    </a:lnTo>
                    <a:cubicBezTo>
                      <a:pt x="167935" y="344807"/>
                      <a:pt x="111099" y="179572"/>
                      <a:pt x="39540" y="59536"/>
                    </a:cubicBezTo>
                    <a:cubicBezTo>
                      <a:pt x="26875" y="38319"/>
                      <a:pt x="13629" y="1845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29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BBA89901-40CA-0863-EC3D-80ECC26456B4}"/>
                  </a:ext>
                </a:extLst>
              </p:cNvPr>
              <p:cNvSpPr/>
              <p:nvPr/>
            </p:nvSpPr>
            <p:spPr>
              <a:xfrm>
                <a:off x="-3269792" y="3171632"/>
                <a:ext cx="463944" cy="514350"/>
              </a:xfrm>
              <a:custGeom>
                <a:avLst/>
                <a:gdLst>
                  <a:gd name="connsiteX0" fmla="*/ 34719 w 463944"/>
                  <a:gd name="connsiteY0" fmla="*/ 0 h 514350"/>
                  <a:gd name="connsiteX1" fmla="*/ 463944 w 463944"/>
                  <a:gd name="connsiteY1" fmla="*/ 0 h 514350"/>
                  <a:gd name="connsiteX2" fmla="*/ 450056 w 463944"/>
                  <a:gd name="connsiteY2" fmla="*/ 257175 h 514350"/>
                  <a:gd name="connsiteX3" fmla="*/ 463944 w 463944"/>
                  <a:gd name="connsiteY3" fmla="*/ 514350 h 514350"/>
                  <a:gd name="connsiteX4" fmla="*/ 34719 w 463944"/>
                  <a:gd name="connsiteY4" fmla="*/ 514350 h 514350"/>
                  <a:gd name="connsiteX5" fmla="*/ 0 w 463944"/>
                  <a:gd name="connsiteY5" fmla="*/ 257175 h 514350"/>
                  <a:gd name="connsiteX6" fmla="*/ 34719 w 463944"/>
                  <a:gd name="connsiteY6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944" h="514350">
                    <a:moveTo>
                      <a:pt x="34719" y="0"/>
                    </a:moveTo>
                    <a:lnTo>
                      <a:pt x="463944" y="0"/>
                    </a:lnTo>
                    <a:cubicBezTo>
                      <a:pt x="454879" y="82361"/>
                      <a:pt x="450056" y="168514"/>
                      <a:pt x="450056" y="257175"/>
                    </a:cubicBezTo>
                    <a:cubicBezTo>
                      <a:pt x="450056" y="345836"/>
                      <a:pt x="454879" y="431990"/>
                      <a:pt x="463944" y="514350"/>
                    </a:cubicBezTo>
                    <a:lnTo>
                      <a:pt x="34719" y="514350"/>
                    </a:lnTo>
                    <a:cubicBezTo>
                      <a:pt x="12086" y="432440"/>
                      <a:pt x="0" y="346222"/>
                      <a:pt x="0" y="257175"/>
                    </a:cubicBezTo>
                    <a:cubicBezTo>
                      <a:pt x="0" y="168129"/>
                      <a:pt x="12086" y="81911"/>
                      <a:pt x="347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29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B02E57F0-1E22-C6DA-A381-73C7A04B0E8E}"/>
                  </a:ext>
                </a:extLst>
              </p:cNvPr>
              <p:cNvSpPr/>
              <p:nvPr/>
            </p:nvSpPr>
            <p:spPr>
              <a:xfrm>
                <a:off x="-2691147" y="3171632"/>
                <a:ext cx="771525" cy="514350"/>
              </a:xfrm>
              <a:custGeom>
                <a:avLst/>
                <a:gdLst>
                  <a:gd name="connsiteX0" fmla="*/ 14531 w 771525"/>
                  <a:gd name="connsiteY0" fmla="*/ 0 h 514350"/>
                  <a:gd name="connsiteX1" fmla="*/ 756994 w 771525"/>
                  <a:gd name="connsiteY1" fmla="*/ 0 h 514350"/>
                  <a:gd name="connsiteX2" fmla="*/ 771525 w 771525"/>
                  <a:gd name="connsiteY2" fmla="*/ 257175 h 514350"/>
                  <a:gd name="connsiteX3" fmla="*/ 756994 w 771525"/>
                  <a:gd name="connsiteY3" fmla="*/ 514350 h 514350"/>
                  <a:gd name="connsiteX4" fmla="*/ 14531 w 771525"/>
                  <a:gd name="connsiteY4" fmla="*/ 514350 h 514350"/>
                  <a:gd name="connsiteX5" fmla="*/ 0 w 771525"/>
                  <a:gd name="connsiteY5" fmla="*/ 257175 h 514350"/>
                  <a:gd name="connsiteX6" fmla="*/ 14531 w 771525"/>
                  <a:gd name="connsiteY6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525" h="514350">
                    <a:moveTo>
                      <a:pt x="14531" y="0"/>
                    </a:moveTo>
                    <a:lnTo>
                      <a:pt x="756994" y="0"/>
                    </a:lnTo>
                    <a:cubicBezTo>
                      <a:pt x="766510" y="82039"/>
                      <a:pt x="771525" y="168257"/>
                      <a:pt x="771525" y="257175"/>
                    </a:cubicBezTo>
                    <a:cubicBezTo>
                      <a:pt x="771525" y="346093"/>
                      <a:pt x="766510" y="432311"/>
                      <a:pt x="756994" y="514350"/>
                    </a:cubicBezTo>
                    <a:lnTo>
                      <a:pt x="14531" y="514350"/>
                    </a:lnTo>
                    <a:cubicBezTo>
                      <a:pt x="5015" y="432311"/>
                      <a:pt x="0" y="346093"/>
                      <a:pt x="0" y="257175"/>
                    </a:cubicBezTo>
                    <a:cubicBezTo>
                      <a:pt x="0" y="168257"/>
                      <a:pt x="5015" y="82039"/>
                      <a:pt x="14531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6429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3983ADA3-4636-CE55-7EBE-1CE46C1C05DD}"/>
                  </a:ext>
                </a:extLst>
              </p:cNvPr>
              <p:cNvSpPr/>
              <p:nvPr/>
            </p:nvSpPr>
            <p:spPr>
              <a:xfrm>
                <a:off x="-1804923" y="3171632"/>
                <a:ext cx="463944" cy="514350"/>
              </a:xfrm>
              <a:custGeom>
                <a:avLst/>
                <a:gdLst>
                  <a:gd name="connsiteX0" fmla="*/ 0 w 463944"/>
                  <a:gd name="connsiteY0" fmla="*/ 0 h 514350"/>
                  <a:gd name="connsiteX1" fmla="*/ 429224 w 463944"/>
                  <a:gd name="connsiteY1" fmla="*/ 0 h 514350"/>
                  <a:gd name="connsiteX2" fmla="*/ 463944 w 463944"/>
                  <a:gd name="connsiteY2" fmla="*/ 257175 h 514350"/>
                  <a:gd name="connsiteX3" fmla="*/ 429224 w 463944"/>
                  <a:gd name="connsiteY3" fmla="*/ 514350 h 514350"/>
                  <a:gd name="connsiteX4" fmla="*/ 0 w 463944"/>
                  <a:gd name="connsiteY4" fmla="*/ 514350 h 514350"/>
                  <a:gd name="connsiteX5" fmla="*/ 13887 w 463944"/>
                  <a:gd name="connsiteY5" fmla="*/ 257175 h 514350"/>
                  <a:gd name="connsiteX6" fmla="*/ 0 w 463944"/>
                  <a:gd name="connsiteY6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944" h="514350">
                    <a:moveTo>
                      <a:pt x="0" y="0"/>
                    </a:moveTo>
                    <a:lnTo>
                      <a:pt x="429224" y="0"/>
                    </a:lnTo>
                    <a:cubicBezTo>
                      <a:pt x="451857" y="81911"/>
                      <a:pt x="463944" y="168129"/>
                      <a:pt x="463944" y="257175"/>
                    </a:cubicBezTo>
                    <a:cubicBezTo>
                      <a:pt x="463944" y="346222"/>
                      <a:pt x="451857" y="432440"/>
                      <a:pt x="429224" y="514350"/>
                    </a:cubicBezTo>
                    <a:lnTo>
                      <a:pt x="0" y="514350"/>
                    </a:lnTo>
                    <a:cubicBezTo>
                      <a:pt x="9064" y="431990"/>
                      <a:pt x="13887" y="345836"/>
                      <a:pt x="13887" y="257175"/>
                    </a:cubicBezTo>
                    <a:cubicBezTo>
                      <a:pt x="13887" y="168514"/>
                      <a:pt x="9064" y="8236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29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2DBC2036-312D-FF3D-E5D8-4E86103368AA}"/>
                  </a:ext>
                </a:extLst>
              </p:cNvPr>
              <p:cNvSpPr/>
              <p:nvPr/>
            </p:nvSpPr>
            <p:spPr>
              <a:xfrm>
                <a:off x="-3189424" y="3814571"/>
                <a:ext cx="602625" cy="536853"/>
              </a:xfrm>
              <a:custGeom>
                <a:avLst/>
                <a:gdLst>
                  <a:gd name="connsiteX0" fmla="*/ 0 w 602625"/>
                  <a:gd name="connsiteY0" fmla="*/ 0 h 536853"/>
                  <a:gd name="connsiteX1" fmla="*/ 401644 w 602625"/>
                  <a:gd name="connsiteY1" fmla="*/ 0 h 536853"/>
                  <a:gd name="connsiteX2" fmla="*/ 563085 w 602625"/>
                  <a:gd name="connsiteY2" fmla="*/ 477316 h 536853"/>
                  <a:gd name="connsiteX3" fmla="*/ 602625 w 602625"/>
                  <a:gd name="connsiteY3" fmla="*/ 536853 h 536853"/>
                  <a:gd name="connsiteX4" fmla="*/ 0 w 602625"/>
                  <a:gd name="connsiteY4" fmla="*/ 0 h 53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625" h="536853">
                    <a:moveTo>
                      <a:pt x="0" y="0"/>
                    </a:moveTo>
                    <a:lnTo>
                      <a:pt x="401644" y="0"/>
                    </a:lnTo>
                    <a:cubicBezTo>
                      <a:pt x="434689" y="192045"/>
                      <a:pt x="491525" y="357281"/>
                      <a:pt x="563085" y="477316"/>
                    </a:cubicBezTo>
                    <a:cubicBezTo>
                      <a:pt x="575750" y="498533"/>
                      <a:pt x="588996" y="518401"/>
                      <a:pt x="602625" y="536853"/>
                    </a:cubicBezTo>
                    <a:cubicBezTo>
                      <a:pt x="332206" y="454364"/>
                      <a:pt x="112065" y="25614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29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D0A91FA7-55E3-687E-2FDB-210D22AC5DD2}"/>
                  </a:ext>
                </a:extLst>
              </p:cNvPr>
              <p:cNvSpPr/>
              <p:nvPr/>
            </p:nvSpPr>
            <p:spPr>
              <a:xfrm>
                <a:off x="-2657521" y="3814570"/>
                <a:ext cx="704273" cy="578644"/>
              </a:xfrm>
              <a:custGeom>
                <a:avLst/>
                <a:gdLst>
                  <a:gd name="connsiteX0" fmla="*/ 0 w 704273"/>
                  <a:gd name="connsiteY0" fmla="*/ 0 h 578644"/>
                  <a:gd name="connsiteX1" fmla="*/ 704273 w 704273"/>
                  <a:gd name="connsiteY1" fmla="*/ 0 h 578644"/>
                  <a:gd name="connsiteX2" fmla="*/ 562633 w 704273"/>
                  <a:gd name="connsiteY2" fmla="*/ 411416 h 578644"/>
                  <a:gd name="connsiteX3" fmla="*/ 352136 w 704273"/>
                  <a:gd name="connsiteY3" fmla="*/ 578644 h 578644"/>
                  <a:gd name="connsiteX4" fmla="*/ 141639 w 704273"/>
                  <a:gd name="connsiteY4" fmla="*/ 411416 h 578644"/>
                  <a:gd name="connsiteX5" fmla="*/ 0 w 704273"/>
                  <a:gd name="connsiteY5" fmla="*/ 0 h 578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4273" h="578644">
                    <a:moveTo>
                      <a:pt x="0" y="0"/>
                    </a:moveTo>
                    <a:lnTo>
                      <a:pt x="704273" y="0"/>
                    </a:lnTo>
                    <a:cubicBezTo>
                      <a:pt x="674119" y="164849"/>
                      <a:pt x="624998" y="306874"/>
                      <a:pt x="562633" y="411416"/>
                    </a:cubicBezTo>
                    <a:cubicBezTo>
                      <a:pt x="502262" y="512550"/>
                      <a:pt x="432633" y="578644"/>
                      <a:pt x="352136" y="578644"/>
                    </a:cubicBezTo>
                    <a:cubicBezTo>
                      <a:pt x="271640" y="578644"/>
                      <a:pt x="202011" y="512550"/>
                      <a:pt x="141639" y="411416"/>
                    </a:cubicBezTo>
                    <a:cubicBezTo>
                      <a:pt x="79274" y="306874"/>
                      <a:pt x="30153" y="164849"/>
                      <a:pt x="0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6429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ADBA824B-A8CA-FCAB-3C23-CDF2EE2397E5}"/>
                  </a:ext>
                </a:extLst>
              </p:cNvPr>
              <p:cNvSpPr/>
              <p:nvPr/>
            </p:nvSpPr>
            <p:spPr>
              <a:xfrm>
                <a:off x="-2023971" y="3814571"/>
                <a:ext cx="602624" cy="536853"/>
              </a:xfrm>
              <a:custGeom>
                <a:avLst/>
                <a:gdLst>
                  <a:gd name="connsiteX0" fmla="*/ 200981 w 602624"/>
                  <a:gd name="connsiteY0" fmla="*/ 0 h 536853"/>
                  <a:gd name="connsiteX1" fmla="*/ 602624 w 602624"/>
                  <a:gd name="connsiteY1" fmla="*/ 0 h 536853"/>
                  <a:gd name="connsiteX2" fmla="*/ 0 w 602624"/>
                  <a:gd name="connsiteY2" fmla="*/ 536853 h 536853"/>
                  <a:gd name="connsiteX3" fmla="*/ 39540 w 602624"/>
                  <a:gd name="connsiteY3" fmla="*/ 477316 h 536853"/>
                  <a:gd name="connsiteX4" fmla="*/ 200981 w 602624"/>
                  <a:gd name="connsiteY4" fmla="*/ 0 h 53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624" h="536853">
                    <a:moveTo>
                      <a:pt x="200981" y="0"/>
                    </a:moveTo>
                    <a:lnTo>
                      <a:pt x="602624" y="0"/>
                    </a:lnTo>
                    <a:cubicBezTo>
                      <a:pt x="490560" y="256146"/>
                      <a:pt x="270419" y="454364"/>
                      <a:pt x="0" y="536853"/>
                    </a:cubicBezTo>
                    <a:cubicBezTo>
                      <a:pt x="13629" y="518401"/>
                      <a:pt x="26875" y="498533"/>
                      <a:pt x="39540" y="477316"/>
                    </a:cubicBezTo>
                    <a:cubicBezTo>
                      <a:pt x="111099" y="357281"/>
                      <a:pt x="167935" y="192045"/>
                      <a:pt x="2009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29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8" name="Arrow: U-Turn 577">
            <a:extLst>
              <a:ext uri="{FF2B5EF4-FFF2-40B4-BE49-F238E27FC236}">
                <a16:creationId xmlns:a16="http://schemas.microsoft.com/office/drawing/2014/main" id="{8139AB04-01DA-FD6A-5E2A-C40239AF928F}"/>
              </a:ext>
            </a:extLst>
          </p:cNvPr>
          <p:cNvSpPr>
            <a:spLocks/>
          </p:cNvSpPr>
          <p:nvPr/>
        </p:nvSpPr>
        <p:spPr bwMode="auto">
          <a:xfrm>
            <a:off x="4167821" y="2339340"/>
            <a:ext cx="3856358" cy="506809"/>
          </a:xfrm>
          <a:prstGeom prst="uturnArrow">
            <a:avLst>
              <a:gd name="adj1" fmla="val 25000"/>
              <a:gd name="adj2" fmla="val 0"/>
              <a:gd name="adj3" fmla="val 25000"/>
              <a:gd name="adj4" fmla="val 17632"/>
              <a:gd name="adj5" fmla="val 100000"/>
            </a:avLst>
          </a:prstGeom>
          <a:noFill/>
          <a:ln w="381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9" name="Arrow: U-Turn 578">
            <a:extLst>
              <a:ext uri="{FF2B5EF4-FFF2-40B4-BE49-F238E27FC236}">
                <a16:creationId xmlns:a16="http://schemas.microsoft.com/office/drawing/2014/main" id="{99B40E4A-1048-41B3-3954-D0228CA2AC6E}"/>
              </a:ext>
            </a:extLst>
          </p:cNvPr>
          <p:cNvSpPr>
            <a:spLocks/>
          </p:cNvSpPr>
          <p:nvPr/>
        </p:nvSpPr>
        <p:spPr bwMode="auto">
          <a:xfrm flipV="1">
            <a:off x="4167821" y="5304077"/>
            <a:ext cx="3856358" cy="506809"/>
          </a:xfrm>
          <a:prstGeom prst="uturnArrow">
            <a:avLst>
              <a:gd name="adj1" fmla="val 25000"/>
              <a:gd name="adj2" fmla="val 0"/>
              <a:gd name="adj3" fmla="val 25000"/>
              <a:gd name="adj4" fmla="val 17632"/>
              <a:gd name="adj5" fmla="val 100000"/>
            </a:avLst>
          </a:prstGeom>
          <a:noFill/>
          <a:ln w="381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6" name="Rectangle: Top Corners Rounded 575">
            <a:extLst>
              <a:ext uri="{FF2B5EF4-FFF2-40B4-BE49-F238E27FC236}">
                <a16:creationId xmlns:a16="http://schemas.microsoft.com/office/drawing/2014/main" id="{CC976091-384B-5C41-8F81-780CFA5D0D6F}"/>
              </a:ext>
            </a:extLst>
          </p:cNvPr>
          <p:cNvSpPr>
            <a:spLocks/>
          </p:cNvSpPr>
          <p:nvPr/>
        </p:nvSpPr>
        <p:spPr>
          <a:xfrm>
            <a:off x="5356864" y="1950720"/>
            <a:ext cx="1478276" cy="2199484"/>
          </a:xfrm>
          <a:prstGeom prst="round2SameRect">
            <a:avLst>
              <a:gd name="adj1" fmla="val 6358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7" name="Rectangle: Top Corners Rounded 576">
            <a:extLst>
              <a:ext uri="{FF2B5EF4-FFF2-40B4-BE49-F238E27FC236}">
                <a16:creationId xmlns:a16="http://schemas.microsoft.com/office/drawing/2014/main" id="{B51A11ED-9707-49FC-8E39-973924AA53EB}"/>
              </a:ext>
            </a:extLst>
          </p:cNvPr>
          <p:cNvSpPr>
            <a:spLocks/>
          </p:cNvSpPr>
          <p:nvPr/>
        </p:nvSpPr>
        <p:spPr>
          <a:xfrm flipV="1">
            <a:off x="5356864" y="4016954"/>
            <a:ext cx="1478276" cy="2199484"/>
          </a:xfrm>
          <a:prstGeom prst="round2SameRect">
            <a:avLst>
              <a:gd name="adj1" fmla="val 6358"/>
              <a:gd name="adj2" fmla="val 0"/>
            </a:avLst>
          </a:prstGeom>
          <a:solidFill>
            <a:srgbClr val="EAF0F5"/>
          </a:solidFill>
          <a:ln>
            <a:noFill/>
            <a:headEnd type="none" w="med" len="med"/>
            <a:tailEnd type="none" w="med" len="med"/>
          </a:ln>
          <a:effectLst>
            <a:outerShdw blurRad="215900" algn="ctr" rotWithShape="0">
              <a:prstClr val="black">
                <a:alpha val="1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3846B-D2F2-7B2A-6D44-36D179AF04F4}"/>
              </a:ext>
            </a:extLst>
          </p:cNvPr>
          <p:cNvSpPr txBox="1">
            <a:spLocks/>
          </p:cNvSpPr>
          <p:nvPr/>
        </p:nvSpPr>
        <p:spPr>
          <a:xfrm>
            <a:off x="5419729" y="2451074"/>
            <a:ext cx="1352546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5B4E3">
                    <a:lumMod val="5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1FDC4-81C4-CBB8-1BA9-CD9911D5FCB6}"/>
              </a:ext>
            </a:extLst>
          </p:cNvPr>
          <p:cNvSpPr txBox="1">
            <a:spLocks/>
          </p:cNvSpPr>
          <p:nvPr/>
        </p:nvSpPr>
        <p:spPr>
          <a:xfrm>
            <a:off x="5419729" y="5292062"/>
            <a:ext cx="1352546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5B4E3">
                    <a:lumMod val="5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Ecosystem</a:t>
            </a:r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AD3E72C6-F477-3B4E-FE7D-EA3E936F7E26}"/>
              </a:ext>
            </a:extLst>
          </p:cNvPr>
          <p:cNvGrpSpPr/>
          <p:nvPr/>
        </p:nvGrpSpPr>
        <p:grpSpPr>
          <a:xfrm>
            <a:off x="5187950" y="3167089"/>
            <a:ext cx="1816100" cy="1816046"/>
            <a:chOff x="5081557" y="2781300"/>
            <a:chExt cx="2028886" cy="202882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4FB89C7-DBDB-E7B0-8A61-B4CFE26CD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557" y="2781300"/>
              <a:ext cx="2028886" cy="2028824"/>
            </a:xfrm>
            <a:prstGeom prst="ellipse">
              <a:avLst/>
            </a:prstGeom>
            <a:gradFill>
              <a:gsLst>
                <a:gs pos="0">
                  <a:schemeClr val="accent5">
                    <a:lumMod val="75000"/>
                    <a:alpha val="73000"/>
                  </a:schemeClr>
                </a:gs>
                <a:gs pos="100000">
                  <a:srgbClr val="0078D4">
                    <a:alpha val="73000"/>
                  </a:srgbClr>
                </a:gs>
              </a:gsLst>
              <a:lin ang="138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114300" algn="ctr" rotWithShape="0">
                <a:prstClr val="black">
                  <a:alpha val="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BE9052D-8B93-EFF5-717C-09090150CE05}"/>
                </a:ext>
              </a:extLst>
            </p:cNvPr>
            <p:cNvSpPr/>
            <p:nvPr/>
          </p:nvSpPr>
          <p:spPr bwMode="auto">
            <a:xfrm flipH="1">
              <a:off x="5195175" y="2903355"/>
              <a:ext cx="1801651" cy="1801645"/>
            </a:xfrm>
            <a:prstGeom prst="ellipse">
              <a:avLst/>
            </a:prstGeom>
            <a:gradFill>
              <a:gsLst>
                <a:gs pos="19000">
                  <a:srgbClr val="A35CB8"/>
                </a:gs>
                <a:gs pos="25000">
                  <a:srgbClr val="985EBA"/>
                </a:gs>
                <a:gs pos="46000">
                  <a:srgbClr val="7369C4"/>
                </a:gs>
                <a:gs pos="56000">
                  <a:srgbClr val="6C6BC5"/>
                </a:gs>
                <a:gs pos="77000">
                  <a:srgbClr val="626EC8"/>
                </a:gs>
                <a:gs pos="82000">
                  <a:srgbClr val="5472CB"/>
                </a:gs>
                <a:gs pos="89000">
                  <a:srgbClr val="4775CE"/>
                </a:gs>
                <a:gs pos="95000">
                  <a:srgbClr val="4377D0"/>
                </a:gs>
              </a:gsLst>
              <a:lin ang="2562220" scaled="1"/>
            </a:gradFill>
            <a:ln w="28361" cap="flat">
              <a:noFill/>
              <a:prstDash val="solid"/>
              <a:miter/>
            </a:ln>
            <a:effectLst>
              <a:outerShdw blurRad="127000" algn="ctr" rotWithShape="0">
                <a:prstClr val="black">
                  <a:alpha val="16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BED5D60-B475-7F86-A0AB-53647AAE7603}"/>
                </a:ext>
              </a:extLst>
            </p:cNvPr>
            <p:cNvSpPr/>
            <p:nvPr/>
          </p:nvSpPr>
          <p:spPr bwMode="auto">
            <a:xfrm flipH="1">
              <a:off x="5279617" y="2987799"/>
              <a:ext cx="1632764" cy="16327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algn="ctr" rotWithShape="0">
                <a:prstClr val="black">
                  <a:alpha val="4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Picture 220" descr="A close-up of hands shaking&#10;&#10;Description automatically generated">
              <a:extLst>
                <a:ext uri="{FF2B5EF4-FFF2-40B4-BE49-F238E27FC236}">
                  <a16:creationId xmlns:a16="http://schemas.microsoft.com/office/drawing/2014/main" id="{95AD9445-4035-60E0-06B2-1B258BA005F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rcRect l="17195" t="780" r="17195" b="780"/>
            <a:stretch>
              <a:fillRect/>
            </a:stretch>
          </p:blipFill>
          <p:spPr>
            <a:xfrm>
              <a:off x="5279618" y="2987799"/>
              <a:ext cx="1632766" cy="1632760"/>
            </a:xfrm>
            <a:custGeom>
              <a:avLst/>
              <a:gdLst>
                <a:gd name="connsiteX0" fmla="*/ 1022190 w 2044380"/>
                <a:gd name="connsiteY0" fmla="*/ 0 h 2044376"/>
                <a:gd name="connsiteX1" fmla="*/ 2044380 w 2044380"/>
                <a:gd name="connsiteY1" fmla="*/ 1022188 h 2044376"/>
                <a:gd name="connsiteX2" fmla="*/ 1022190 w 2044380"/>
                <a:gd name="connsiteY2" fmla="*/ 2044376 h 2044376"/>
                <a:gd name="connsiteX3" fmla="*/ 0 w 2044380"/>
                <a:gd name="connsiteY3" fmla="*/ 1022188 h 2044376"/>
                <a:gd name="connsiteX4" fmla="*/ 1022190 w 2044380"/>
                <a:gd name="connsiteY4" fmla="*/ 0 h 204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380" h="2044376">
                  <a:moveTo>
                    <a:pt x="1022190" y="0"/>
                  </a:moveTo>
                  <a:cubicBezTo>
                    <a:pt x="1586730" y="0"/>
                    <a:pt x="2044380" y="457649"/>
                    <a:pt x="2044380" y="1022188"/>
                  </a:cubicBezTo>
                  <a:cubicBezTo>
                    <a:pt x="2044380" y="1586727"/>
                    <a:pt x="1586730" y="2044376"/>
                    <a:pt x="1022190" y="2044376"/>
                  </a:cubicBezTo>
                  <a:cubicBezTo>
                    <a:pt x="457650" y="2044376"/>
                    <a:pt x="0" y="1586727"/>
                    <a:pt x="0" y="1022188"/>
                  </a:cubicBezTo>
                  <a:cubicBezTo>
                    <a:pt x="0" y="457649"/>
                    <a:pt x="457650" y="0"/>
                    <a:pt x="1022190" y="0"/>
                  </a:cubicBezTo>
                  <a:close/>
                </a:path>
              </a:pathLst>
            </a:custGeom>
          </p:spPr>
        </p:pic>
      </p:grpSp>
      <p:pic>
        <p:nvPicPr>
          <p:cNvPr id="574" name="Graphic 573">
            <a:extLst>
              <a:ext uri="{FF2B5EF4-FFF2-40B4-BE49-F238E27FC236}">
                <a16:creationId xmlns:a16="http://schemas.microsoft.com/office/drawing/2014/main" id="{F3E359AB-02C6-B699-06CA-427220A491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443" t="23955" r="5443" b="57172"/>
          <a:stretch/>
        </p:blipFill>
        <p:spPr>
          <a:xfrm rot="16200000">
            <a:off x="9938312" y="3854949"/>
            <a:ext cx="4067050" cy="440326"/>
          </a:xfrm>
          <a:prstGeom prst="rect">
            <a:avLst/>
          </a:prstGeom>
        </p:spPr>
      </p:pic>
      <p:pic>
        <p:nvPicPr>
          <p:cNvPr id="587" name="Graphic 586">
            <a:extLst>
              <a:ext uri="{FF2B5EF4-FFF2-40B4-BE49-F238E27FC236}">
                <a16:creationId xmlns:a16="http://schemas.microsoft.com/office/drawing/2014/main" id="{29E7B321-E1CA-C2DB-CC06-51D330B13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6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419" t="12503" r="17567" b="5913"/>
          <a:stretch/>
        </p:blipFill>
        <p:spPr>
          <a:xfrm flipH="1">
            <a:off x="8024178" y="2165350"/>
            <a:ext cx="1208722" cy="3819526"/>
          </a:xfrm>
          <a:custGeom>
            <a:avLst/>
            <a:gdLst>
              <a:gd name="connsiteX0" fmla="*/ 0 w 1208722"/>
              <a:gd name="connsiteY0" fmla="*/ 0 h 3819526"/>
              <a:gd name="connsiteX1" fmla="*/ 1208722 w 1208722"/>
              <a:gd name="connsiteY1" fmla="*/ 1123290 h 3819526"/>
              <a:gd name="connsiteX2" fmla="*/ 1208722 w 1208722"/>
              <a:gd name="connsiteY2" fmla="*/ 2696236 h 3819526"/>
              <a:gd name="connsiteX3" fmla="*/ 0 w 1208722"/>
              <a:gd name="connsiteY3" fmla="*/ 3819526 h 381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8722" h="3819526">
                <a:moveTo>
                  <a:pt x="0" y="0"/>
                </a:moveTo>
                <a:lnTo>
                  <a:pt x="1208722" y="1123290"/>
                </a:lnTo>
                <a:lnTo>
                  <a:pt x="1208722" y="2696236"/>
                </a:lnTo>
                <a:lnTo>
                  <a:pt x="0" y="3819526"/>
                </a:lnTo>
                <a:close/>
              </a:path>
            </a:pathLst>
          </a:custGeom>
        </p:spPr>
      </p:pic>
      <p:grpSp>
        <p:nvGrpSpPr>
          <p:cNvPr id="652" name="Group 651">
            <a:extLst>
              <a:ext uri="{FF2B5EF4-FFF2-40B4-BE49-F238E27FC236}">
                <a16:creationId xmlns:a16="http://schemas.microsoft.com/office/drawing/2014/main" id="{09D32462-530E-5DF3-71FF-89BB7C4AAE24}"/>
              </a:ext>
            </a:extLst>
          </p:cNvPr>
          <p:cNvGrpSpPr>
            <a:grpSpLocks/>
          </p:cNvGrpSpPr>
          <p:nvPr/>
        </p:nvGrpSpPr>
        <p:grpSpPr>
          <a:xfrm>
            <a:off x="584200" y="3707403"/>
            <a:ext cx="373134" cy="373130"/>
            <a:chOff x="-6640305" y="4231223"/>
            <a:chExt cx="574260" cy="574254"/>
          </a:xfrm>
        </p:grpSpPr>
        <p:sp>
          <p:nvSpPr>
            <p:cNvPr id="600" name="Oval 34_1_1">
              <a:extLst>
                <a:ext uri="{FF2B5EF4-FFF2-40B4-BE49-F238E27FC236}">
                  <a16:creationId xmlns:a16="http://schemas.microsoft.com/office/drawing/2014/main" id="{6045D073-1EF6-1FCC-865E-AA1A274454A2}"/>
                </a:ext>
              </a:extLst>
            </p:cNvPr>
            <p:cNvSpPr/>
            <p:nvPr/>
          </p:nvSpPr>
          <p:spPr bwMode="auto">
            <a:xfrm>
              <a:off x="-6640305" y="4231223"/>
              <a:ext cx="574260" cy="574254"/>
            </a:xfrm>
            <a:prstGeom prst="ellipse">
              <a:avLst/>
            </a:prstGeom>
            <a:solidFill>
              <a:srgbClr val="D5E7F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01" name="Oval 34_1">
              <a:extLst>
                <a:ext uri="{FF2B5EF4-FFF2-40B4-BE49-F238E27FC236}">
                  <a16:creationId xmlns:a16="http://schemas.microsoft.com/office/drawing/2014/main" id="{51216F64-E311-5BDB-A39A-01C1C3753BF9}"/>
                </a:ext>
              </a:extLst>
            </p:cNvPr>
            <p:cNvSpPr/>
            <p:nvPr/>
          </p:nvSpPr>
          <p:spPr bwMode="auto">
            <a:xfrm>
              <a:off x="-6640305" y="4231223"/>
              <a:ext cx="574260" cy="574254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C37C75FF-0F27-D9AA-8CEC-49199233B19E}"/>
                </a:ext>
              </a:extLst>
            </p:cNvPr>
            <p:cNvSpPr/>
            <p:nvPr/>
          </p:nvSpPr>
          <p:spPr bwMode="auto">
            <a:xfrm>
              <a:off x="-6566533" y="4304993"/>
              <a:ext cx="426717" cy="426713"/>
            </a:xfrm>
            <a:prstGeom prst="ellipse">
              <a:avLst/>
            </a:prstGeom>
            <a:solidFill>
              <a:schemeClr val="tx1"/>
            </a:solidFill>
            <a:ln w="22225">
              <a:gradFill>
                <a:gsLst>
                  <a:gs pos="0">
                    <a:srgbClr val="B85CBC"/>
                  </a:gs>
                  <a:gs pos="100000">
                    <a:srgbClr val="0078D4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outerShdw blurRad="215900" algn="ctr" rotWithShape="0">
                <a:prstClr val="black">
                  <a:alpha val="1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8BB32FFB-C572-E8B5-F34B-626293E78CBC}"/>
                </a:ext>
              </a:extLst>
            </p:cNvPr>
            <p:cNvGrpSpPr/>
            <p:nvPr/>
          </p:nvGrpSpPr>
          <p:grpSpPr>
            <a:xfrm>
              <a:off x="-6448116" y="4402931"/>
              <a:ext cx="189884" cy="230838"/>
              <a:chOff x="-7207045" y="990600"/>
              <a:chExt cx="4011561" cy="4876799"/>
            </a:xfrm>
          </p:grpSpPr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B984BFB2-51DC-1DCA-EFBB-6899C26EA5D8}"/>
                  </a:ext>
                </a:extLst>
              </p:cNvPr>
              <p:cNvSpPr/>
              <p:nvPr/>
            </p:nvSpPr>
            <p:spPr>
              <a:xfrm>
                <a:off x="-7207045" y="1777180"/>
                <a:ext cx="3169035" cy="4090219"/>
              </a:xfrm>
              <a:custGeom>
                <a:avLst/>
                <a:gdLst>
                  <a:gd name="connsiteX0" fmla="*/ 2984779 w 3169035"/>
                  <a:gd name="connsiteY0" fmla="*/ 0 h 4090219"/>
                  <a:gd name="connsiteX1" fmla="*/ 184355 w 3169035"/>
                  <a:gd name="connsiteY1" fmla="*/ 0 h 4090219"/>
                  <a:gd name="connsiteX2" fmla="*/ 0 w 3169035"/>
                  <a:gd name="connsiteY2" fmla="*/ 184355 h 4090219"/>
                  <a:gd name="connsiteX3" fmla="*/ 0 w 3169035"/>
                  <a:gd name="connsiteY3" fmla="*/ 3905865 h 4090219"/>
                  <a:gd name="connsiteX4" fmla="*/ 184355 w 3169035"/>
                  <a:gd name="connsiteY4" fmla="*/ 4090219 h 4090219"/>
                  <a:gd name="connsiteX5" fmla="*/ 2984779 w 3169035"/>
                  <a:gd name="connsiteY5" fmla="*/ 4090219 h 4090219"/>
                  <a:gd name="connsiteX6" fmla="*/ 3169035 w 3169035"/>
                  <a:gd name="connsiteY6" fmla="*/ 3905865 h 4090219"/>
                  <a:gd name="connsiteX7" fmla="*/ 3169035 w 3169035"/>
                  <a:gd name="connsiteY7" fmla="*/ 184355 h 4090219"/>
                  <a:gd name="connsiteX8" fmla="*/ 2984779 w 3169035"/>
                  <a:gd name="connsiteY8" fmla="*/ 0 h 4090219"/>
                  <a:gd name="connsiteX9" fmla="*/ 2359742 w 3169035"/>
                  <a:gd name="connsiteY9" fmla="*/ 2595716 h 4090219"/>
                  <a:gd name="connsiteX10" fmla="*/ 865239 w 3169035"/>
                  <a:gd name="connsiteY10" fmla="*/ 2595716 h 4090219"/>
                  <a:gd name="connsiteX11" fmla="*/ 707923 w 3169035"/>
                  <a:gd name="connsiteY11" fmla="*/ 2438400 h 4090219"/>
                  <a:gd name="connsiteX12" fmla="*/ 865239 w 3169035"/>
                  <a:gd name="connsiteY12" fmla="*/ 2281084 h 4090219"/>
                  <a:gd name="connsiteX13" fmla="*/ 2359742 w 3169035"/>
                  <a:gd name="connsiteY13" fmla="*/ 2281084 h 4090219"/>
                  <a:gd name="connsiteX14" fmla="*/ 2517058 w 3169035"/>
                  <a:gd name="connsiteY14" fmla="*/ 2438400 h 4090219"/>
                  <a:gd name="connsiteX15" fmla="*/ 2359742 w 3169035"/>
                  <a:gd name="connsiteY15" fmla="*/ 2595716 h 4090219"/>
                  <a:gd name="connsiteX16" fmla="*/ 2359742 w 3169035"/>
                  <a:gd name="connsiteY16" fmla="*/ 1966452 h 4090219"/>
                  <a:gd name="connsiteX17" fmla="*/ 865239 w 3169035"/>
                  <a:gd name="connsiteY17" fmla="*/ 1966452 h 4090219"/>
                  <a:gd name="connsiteX18" fmla="*/ 707923 w 3169035"/>
                  <a:gd name="connsiteY18" fmla="*/ 1809136 h 4090219"/>
                  <a:gd name="connsiteX19" fmla="*/ 865239 w 3169035"/>
                  <a:gd name="connsiteY19" fmla="*/ 1651819 h 4090219"/>
                  <a:gd name="connsiteX20" fmla="*/ 2359742 w 3169035"/>
                  <a:gd name="connsiteY20" fmla="*/ 1651819 h 4090219"/>
                  <a:gd name="connsiteX21" fmla="*/ 2517058 w 3169035"/>
                  <a:gd name="connsiteY21" fmla="*/ 1809136 h 4090219"/>
                  <a:gd name="connsiteX22" fmla="*/ 2359742 w 3169035"/>
                  <a:gd name="connsiteY22" fmla="*/ 1966452 h 4090219"/>
                  <a:gd name="connsiteX23" fmla="*/ 2359742 w 3169035"/>
                  <a:gd name="connsiteY23" fmla="*/ 1337187 h 4090219"/>
                  <a:gd name="connsiteX24" fmla="*/ 865239 w 3169035"/>
                  <a:gd name="connsiteY24" fmla="*/ 1337187 h 4090219"/>
                  <a:gd name="connsiteX25" fmla="*/ 707923 w 3169035"/>
                  <a:gd name="connsiteY25" fmla="*/ 1179871 h 4090219"/>
                  <a:gd name="connsiteX26" fmla="*/ 865239 w 3169035"/>
                  <a:gd name="connsiteY26" fmla="*/ 1022555 h 4090219"/>
                  <a:gd name="connsiteX27" fmla="*/ 2359742 w 3169035"/>
                  <a:gd name="connsiteY27" fmla="*/ 1022555 h 4090219"/>
                  <a:gd name="connsiteX28" fmla="*/ 2517058 w 3169035"/>
                  <a:gd name="connsiteY28" fmla="*/ 1179871 h 4090219"/>
                  <a:gd name="connsiteX29" fmla="*/ 2359742 w 3169035"/>
                  <a:gd name="connsiteY29" fmla="*/ 1337187 h 409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169035" h="4090219">
                    <a:moveTo>
                      <a:pt x="2984779" y="0"/>
                    </a:moveTo>
                    <a:lnTo>
                      <a:pt x="184355" y="0"/>
                    </a:lnTo>
                    <a:cubicBezTo>
                      <a:pt x="82689" y="0"/>
                      <a:pt x="0" y="82689"/>
                      <a:pt x="0" y="184355"/>
                    </a:cubicBezTo>
                    <a:lnTo>
                      <a:pt x="0" y="3905865"/>
                    </a:lnTo>
                    <a:cubicBezTo>
                      <a:pt x="0" y="4007530"/>
                      <a:pt x="82689" y="4090219"/>
                      <a:pt x="184355" y="4090219"/>
                    </a:cubicBezTo>
                    <a:lnTo>
                      <a:pt x="2984779" y="4090219"/>
                    </a:lnTo>
                    <a:cubicBezTo>
                      <a:pt x="3086346" y="4090219"/>
                      <a:pt x="3169035" y="4007530"/>
                      <a:pt x="3169035" y="3905865"/>
                    </a:cubicBezTo>
                    <a:lnTo>
                      <a:pt x="3169035" y="184355"/>
                    </a:lnTo>
                    <a:cubicBezTo>
                      <a:pt x="3169035" y="82689"/>
                      <a:pt x="3086346" y="0"/>
                      <a:pt x="2984779" y="0"/>
                    </a:cubicBezTo>
                    <a:close/>
                    <a:moveTo>
                      <a:pt x="2359742" y="2595716"/>
                    </a:moveTo>
                    <a:lnTo>
                      <a:pt x="865239" y="2595716"/>
                    </a:lnTo>
                    <a:cubicBezTo>
                      <a:pt x="778322" y="2595716"/>
                      <a:pt x="707923" y="2525317"/>
                      <a:pt x="707923" y="2438400"/>
                    </a:cubicBezTo>
                    <a:cubicBezTo>
                      <a:pt x="707923" y="2351483"/>
                      <a:pt x="778322" y="2281084"/>
                      <a:pt x="865239" y="2281084"/>
                    </a:cubicBezTo>
                    <a:lnTo>
                      <a:pt x="2359742" y="2281084"/>
                    </a:lnTo>
                    <a:cubicBezTo>
                      <a:pt x="2446659" y="2281084"/>
                      <a:pt x="2517058" y="2351483"/>
                      <a:pt x="2517058" y="2438400"/>
                    </a:cubicBezTo>
                    <a:cubicBezTo>
                      <a:pt x="2517058" y="2525317"/>
                      <a:pt x="2446659" y="2595716"/>
                      <a:pt x="2359742" y="2595716"/>
                    </a:cubicBezTo>
                    <a:close/>
                    <a:moveTo>
                      <a:pt x="2359742" y="1966452"/>
                    </a:moveTo>
                    <a:lnTo>
                      <a:pt x="865239" y="1966452"/>
                    </a:lnTo>
                    <a:cubicBezTo>
                      <a:pt x="778322" y="1966452"/>
                      <a:pt x="707923" y="1896053"/>
                      <a:pt x="707923" y="1809136"/>
                    </a:cubicBezTo>
                    <a:cubicBezTo>
                      <a:pt x="707923" y="1722218"/>
                      <a:pt x="778322" y="1651819"/>
                      <a:pt x="865239" y="1651819"/>
                    </a:cubicBezTo>
                    <a:lnTo>
                      <a:pt x="2359742" y="1651819"/>
                    </a:lnTo>
                    <a:cubicBezTo>
                      <a:pt x="2446659" y="1651819"/>
                      <a:pt x="2517058" y="1722218"/>
                      <a:pt x="2517058" y="1809136"/>
                    </a:cubicBezTo>
                    <a:cubicBezTo>
                      <a:pt x="2517058" y="1896053"/>
                      <a:pt x="2446659" y="1966452"/>
                      <a:pt x="2359742" y="1966452"/>
                    </a:cubicBezTo>
                    <a:close/>
                    <a:moveTo>
                      <a:pt x="2359742" y="1337187"/>
                    </a:moveTo>
                    <a:lnTo>
                      <a:pt x="865239" y="1337187"/>
                    </a:lnTo>
                    <a:cubicBezTo>
                      <a:pt x="778322" y="1337187"/>
                      <a:pt x="707923" y="1266788"/>
                      <a:pt x="707923" y="1179871"/>
                    </a:cubicBezTo>
                    <a:cubicBezTo>
                      <a:pt x="707923" y="1092954"/>
                      <a:pt x="778322" y="1022555"/>
                      <a:pt x="865239" y="1022555"/>
                    </a:cubicBezTo>
                    <a:lnTo>
                      <a:pt x="2359742" y="1022555"/>
                    </a:lnTo>
                    <a:cubicBezTo>
                      <a:pt x="2446659" y="1022555"/>
                      <a:pt x="2517058" y="1092954"/>
                      <a:pt x="2517058" y="1179871"/>
                    </a:cubicBezTo>
                    <a:cubicBezTo>
                      <a:pt x="2517058" y="1266788"/>
                      <a:pt x="2446659" y="1337187"/>
                      <a:pt x="2359742" y="133718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8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5E2E008A-39F2-7897-1462-78AA09917ECC}"/>
                  </a:ext>
                </a:extLst>
              </p:cNvPr>
              <p:cNvSpPr/>
              <p:nvPr/>
            </p:nvSpPr>
            <p:spPr>
              <a:xfrm>
                <a:off x="-6679151" y="990600"/>
                <a:ext cx="3483667" cy="4404851"/>
              </a:xfrm>
              <a:custGeom>
                <a:avLst/>
                <a:gdLst>
                  <a:gd name="connsiteX0" fmla="*/ 3483667 w 3483667"/>
                  <a:gd name="connsiteY0" fmla="*/ 471948 h 4404851"/>
                  <a:gd name="connsiteX1" fmla="*/ 3483667 w 3483667"/>
                  <a:gd name="connsiteY1" fmla="*/ 3932903 h 4404851"/>
                  <a:gd name="connsiteX2" fmla="*/ 2955773 w 3483667"/>
                  <a:gd name="connsiteY2" fmla="*/ 4404852 h 4404851"/>
                  <a:gd name="connsiteX3" fmla="*/ 2955773 w 3483667"/>
                  <a:gd name="connsiteY3" fmla="*/ 970936 h 4404851"/>
                  <a:gd name="connsiteX4" fmla="*/ 2456885 w 3483667"/>
                  <a:gd name="connsiteY4" fmla="*/ 471948 h 4404851"/>
                  <a:gd name="connsiteX5" fmla="*/ 0 w 3483667"/>
                  <a:gd name="connsiteY5" fmla="*/ 471948 h 4404851"/>
                  <a:gd name="connsiteX6" fmla="*/ 499872 w 3483667"/>
                  <a:gd name="connsiteY6" fmla="*/ 0 h 4404851"/>
                  <a:gd name="connsiteX7" fmla="*/ 2983795 w 3483667"/>
                  <a:gd name="connsiteY7" fmla="*/ 0 h 4404851"/>
                  <a:gd name="connsiteX8" fmla="*/ 3483667 w 3483667"/>
                  <a:gd name="connsiteY8" fmla="*/ 471948 h 4404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3667" h="4404851">
                    <a:moveTo>
                      <a:pt x="3483667" y="471948"/>
                    </a:moveTo>
                    <a:lnTo>
                      <a:pt x="3483667" y="3932903"/>
                    </a:lnTo>
                    <a:cubicBezTo>
                      <a:pt x="3483667" y="4170451"/>
                      <a:pt x="3292518" y="4404852"/>
                      <a:pt x="2955773" y="4404852"/>
                    </a:cubicBezTo>
                    <a:lnTo>
                      <a:pt x="2955773" y="970936"/>
                    </a:lnTo>
                    <a:cubicBezTo>
                      <a:pt x="2955773" y="695731"/>
                      <a:pt x="2731991" y="471948"/>
                      <a:pt x="2456885" y="471948"/>
                    </a:cubicBezTo>
                    <a:lnTo>
                      <a:pt x="0" y="471948"/>
                    </a:lnTo>
                    <a:cubicBezTo>
                      <a:pt x="0" y="211689"/>
                      <a:pt x="224274" y="0"/>
                      <a:pt x="499872" y="0"/>
                    </a:cubicBezTo>
                    <a:lnTo>
                      <a:pt x="2983795" y="0"/>
                    </a:lnTo>
                    <a:cubicBezTo>
                      <a:pt x="3259394" y="0"/>
                      <a:pt x="3483667" y="211689"/>
                      <a:pt x="3483667" y="471948"/>
                    </a:cubicBezTo>
                    <a:close/>
                  </a:path>
                </a:pathLst>
              </a:custGeom>
              <a:solidFill>
                <a:srgbClr val="0078D4"/>
              </a:solidFill>
              <a:ln w="98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9" name="TextBox 638">
            <a:extLst>
              <a:ext uri="{FF2B5EF4-FFF2-40B4-BE49-F238E27FC236}">
                <a16:creationId xmlns:a16="http://schemas.microsoft.com/office/drawing/2014/main" id="{1C801208-DF77-F4A4-54CB-A4E1DFC15C5F}"/>
              </a:ext>
            </a:extLst>
          </p:cNvPr>
          <p:cNvSpPr txBox="1">
            <a:spLocks/>
          </p:cNvSpPr>
          <p:nvPr/>
        </p:nvSpPr>
        <p:spPr>
          <a:xfrm>
            <a:off x="584200" y="4332663"/>
            <a:ext cx="2084455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Configure and manage API platform infrastructure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BF665C7-61AD-D46E-B4A9-0F4F53D57F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53163" y="2902285"/>
            <a:ext cx="539651" cy="53965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67ADD5B-0913-6C3E-53FD-0287EDFDF28E}"/>
              </a:ext>
            </a:extLst>
          </p:cNvPr>
          <p:cNvGrpSpPr/>
          <p:nvPr/>
        </p:nvGrpSpPr>
        <p:grpSpPr>
          <a:xfrm>
            <a:off x="3884672" y="2896844"/>
            <a:ext cx="574092" cy="510684"/>
            <a:chOff x="2498798" y="-5397788"/>
            <a:chExt cx="4647857" cy="4134522"/>
          </a:xfrm>
          <a:solidFill>
            <a:srgbClr val="008575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D36201-A3DF-A213-47C9-15F6868359F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22675" y="-5397788"/>
              <a:ext cx="1400102" cy="2551324"/>
              <a:chOff x="-10612931" y="-2843148"/>
              <a:chExt cx="2270207" cy="4136868"/>
            </a:xfrm>
            <a:grp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BA4243-B306-90E7-0854-8C803642005E}"/>
                  </a:ext>
                </a:extLst>
              </p:cNvPr>
              <p:cNvSpPr/>
              <p:nvPr/>
            </p:nvSpPr>
            <p:spPr>
              <a:xfrm>
                <a:off x="-10612931" y="-976487"/>
                <a:ext cx="2270207" cy="2270207"/>
              </a:xfrm>
              <a:custGeom>
                <a:avLst/>
                <a:gdLst>
                  <a:gd name="connsiteX0" fmla="*/ 1566215 w 2270207"/>
                  <a:gd name="connsiteY0" fmla="*/ 0 h 2270207"/>
                  <a:gd name="connsiteX1" fmla="*/ 703993 w 2270207"/>
                  <a:gd name="connsiteY1" fmla="*/ 0 h 2270207"/>
                  <a:gd name="connsiteX2" fmla="*/ 0 w 2270207"/>
                  <a:gd name="connsiteY2" fmla="*/ 703993 h 2270207"/>
                  <a:gd name="connsiteX3" fmla="*/ 0 w 2270207"/>
                  <a:gd name="connsiteY3" fmla="*/ 2129409 h 2270207"/>
                  <a:gd name="connsiteX4" fmla="*/ 140799 w 2270207"/>
                  <a:gd name="connsiteY4" fmla="*/ 2270208 h 2270207"/>
                  <a:gd name="connsiteX5" fmla="*/ 2129409 w 2270207"/>
                  <a:gd name="connsiteY5" fmla="*/ 2270208 h 2270207"/>
                  <a:gd name="connsiteX6" fmla="*/ 2270208 w 2270207"/>
                  <a:gd name="connsiteY6" fmla="*/ 2129409 h 2270207"/>
                  <a:gd name="connsiteX7" fmla="*/ 2270208 w 2270207"/>
                  <a:gd name="connsiteY7" fmla="*/ 703993 h 2270207"/>
                  <a:gd name="connsiteX8" fmla="*/ 1566215 w 2270207"/>
                  <a:gd name="connsiteY8" fmla="*/ 0 h 227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0207" h="2270207">
                    <a:moveTo>
                      <a:pt x="1566215" y="0"/>
                    </a:move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2129409"/>
                    </a:lnTo>
                    <a:cubicBezTo>
                      <a:pt x="0" y="2207162"/>
                      <a:pt x="63037" y="2270208"/>
                      <a:pt x="140799" y="2270208"/>
                    </a:cubicBezTo>
                    <a:lnTo>
                      <a:pt x="2129409" y="2270208"/>
                    </a:lnTo>
                    <a:cubicBezTo>
                      <a:pt x="2207171" y="2270208"/>
                      <a:pt x="2270208" y="2207171"/>
                      <a:pt x="2270208" y="2129409"/>
                    </a:cubicBezTo>
                    <a:lnTo>
                      <a:pt x="2270208" y="703993"/>
                    </a:lnTo>
                    <a:cubicBezTo>
                      <a:pt x="2270208" y="315811"/>
                      <a:pt x="1954397" y="0"/>
                      <a:pt x="156621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96B5881-350A-7893-8B6D-6E3CD94A0FC5}"/>
                  </a:ext>
                </a:extLst>
              </p:cNvPr>
              <p:cNvSpPr/>
              <p:nvPr/>
            </p:nvSpPr>
            <p:spPr>
              <a:xfrm>
                <a:off x="-10324467" y="-2843148"/>
                <a:ext cx="1693278" cy="1693287"/>
              </a:xfrm>
              <a:custGeom>
                <a:avLst/>
                <a:gdLst>
                  <a:gd name="connsiteX0" fmla="*/ 846639 w 1693278"/>
                  <a:gd name="connsiteY0" fmla="*/ 0 h 1693287"/>
                  <a:gd name="connsiteX1" fmla="*/ 0 w 1693278"/>
                  <a:gd name="connsiteY1" fmla="*/ 846649 h 1693287"/>
                  <a:gd name="connsiteX2" fmla="*/ 432883 w 1693278"/>
                  <a:gd name="connsiteY2" fmla="*/ 1585065 h 1693287"/>
                  <a:gd name="connsiteX3" fmla="*/ 846639 w 1693278"/>
                  <a:gd name="connsiteY3" fmla="*/ 1693288 h 1693287"/>
                  <a:gd name="connsiteX4" fmla="*/ 1260396 w 1693278"/>
                  <a:gd name="connsiteY4" fmla="*/ 1585065 h 1693287"/>
                  <a:gd name="connsiteX5" fmla="*/ 1693278 w 1693278"/>
                  <a:gd name="connsiteY5" fmla="*/ 846649 h 1693287"/>
                  <a:gd name="connsiteX6" fmla="*/ 846639 w 1693278"/>
                  <a:gd name="connsiteY6" fmla="*/ 0 h 169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3278" h="1693287">
                    <a:moveTo>
                      <a:pt x="846639" y="0"/>
                    </a:moveTo>
                    <a:cubicBezTo>
                      <a:pt x="379800" y="0"/>
                      <a:pt x="0" y="379800"/>
                      <a:pt x="0" y="846649"/>
                    </a:cubicBezTo>
                    <a:cubicBezTo>
                      <a:pt x="0" y="1163307"/>
                      <a:pt x="174774" y="1439866"/>
                      <a:pt x="432883" y="1585065"/>
                    </a:cubicBezTo>
                    <a:cubicBezTo>
                      <a:pt x="555308" y="1653931"/>
                      <a:pt x="696449" y="1693288"/>
                      <a:pt x="846639" y="1693288"/>
                    </a:cubicBezTo>
                    <a:cubicBezTo>
                      <a:pt x="996829" y="1693288"/>
                      <a:pt x="1137971" y="1653931"/>
                      <a:pt x="1260396" y="1585065"/>
                    </a:cubicBezTo>
                    <a:cubicBezTo>
                      <a:pt x="1518514" y="1439866"/>
                      <a:pt x="1693278" y="1163298"/>
                      <a:pt x="1693278" y="846649"/>
                    </a:cubicBezTo>
                    <a:cubicBezTo>
                      <a:pt x="1693278" y="379809"/>
                      <a:pt x="1313478" y="0"/>
                      <a:pt x="84663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BAD88A-68BF-7222-14FA-30A1696B7717}"/>
                </a:ext>
              </a:extLst>
            </p:cNvPr>
            <p:cNvGrpSpPr/>
            <p:nvPr/>
          </p:nvGrpSpPr>
          <p:grpSpPr>
            <a:xfrm>
              <a:off x="2498798" y="-3814590"/>
              <a:ext cx="1400102" cy="2551324"/>
              <a:chOff x="-10612931" y="-2843148"/>
              <a:chExt cx="2270207" cy="4136868"/>
            </a:xfrm>
            <a:grpFill/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D278489-E4CD-F9F7-3954-A654B9DB066D}"/>
                  </a:ext>
                </a:extLst>
              </p:cNvPr>
              <p:cNvSpPr/>
              <p:nvPr/>
            </p:nvSpPr>
            <p:spPr>
              <a:xfrm>
                <a:off x="-10612931" y="-976487"/>
                <a:ext cx="2270207" cy="2270207"/>
              </a:xfrm>
              <a:custGeom>
                <a:avLst/>
                <a:gdLst>
                  <a:gd name="connsiteX0" fmla="*/ 1566215 w 2270207"/>
                  <a:gd name="connsiteY0" fmla="*/ 0 h 2270207"/>
                  <a:gd name="connsiteX1" fmla="*/ 703993 w 2270207"/>
                  <a:gd name="connsiteY1" fmla="*/ 0 h 2270207"/>
                  <a:gd name="connsiteX2" fmla="*/ 0 w 2270207"/>
                  <a:gd name="connsiteY2" fmla="*/ 703993 h 2270207"/>
                  <a:gd name="connsiteX3" fmla="*/ 0 w 2270207"/>
                  <a:gd name="connsiteY3" fmla="*/ 2129409 h 2270207"/>
                  <a:gd name="connsiteX4" fmla="*/ 140799 w 2270207"/>
                  <a:gd name="connsiteY4" fmla="*/ 2270208 h 2270207"/>
                  <a:gd name="connsiteX5" fmla="*/ 2129409 w 2270207"/>
                  <a:gd name="connsiteY5" fmla="*/ 2270208 h 2270207"/>
                  <a:gd name="connsiteX6" fmla="*/ 2270208 w 2270207"/>
                  <a:gd name="connsiteY6" fmla="*/ 2129409 h 2270207"/>
                  <a:gd name="connsiteX7" fmla="*/ 2270208 w 2270207"/>
                  <a:gd name="connsiteY7" fmla="*/ 703993 h 2270207"/>
                  <a:gd name="connsiteX8" fmla="*/ 1566215 w 2270207"/>
                  <a:gd name="connsiteY8" fmla="*/ 0 h 227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0207" h="2270207">
                    <a:moveTo>
                      <a:pt x="1566215" y="0"/>
                    </a:move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2129409"/>
                    </a:lnTo>
                    <a:cubicBezTo>
                      <a:pt x="0" y="2207162"/>
                      <a:pt x="63037" y="2270208"/>
                      <a:pt x="140799" y="2270208"/>
                    </a:cubicBezTo>
                    <a:lnTo>
                      <a:pt x="2129409" y="2270208"/>
                    </a:lnTo>
                    <a:cubicBezTo>
                      <a:pt x="2207171" y="2270208"/>
                      <a:pt x="2270208" y="2207171"/>
                      <a:pt x="2270208" y="2129409"/>
                    </a:cubicBezTo>
                    <a:lnTo>
                      <a:pt x="2270208" y="703993"/>
                    </a:lnTo>
                    <a:cubicBezTo>
                      <a:pt x="2270208" y="315811"/>
                      <a:pt x="1954397" y="0"/>
                      <a:pt x="156621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26F902D-D186-CC75-B617-16E9B3743B63}"/>
                  </a:ext>
                </a:extLst>
              </p:cNvPr>
              <p:cNvSpPr/>
              <p:nvPr/>
            </p:nvSpPr>
            <p:spPr>
              <a:xfrm>
                <a:off x="-10324467" y="-2843148"/>
                <a:ext cx="1693278" cy="1693287"/>
              </a:xfrm>
              <a:custGeom>
                <a:avLst/>
                <a:gdLst>
                  <a:gd name="connsiteX0" fmla="*/ 846639 w 1693278"/>
                  <a:gd name="connsiteY0" fmla="*/ 0 h 1693287"/>
                  <a:gd name="connsiteX1" fmla="*/ 0 w 1693278"/>
                  <a:gd name="connsiteY1" fmla="*/ 846649 h 1693287"/>
                  <a:gd name="connsiteX2" fmla="*/ 432883 w 1693278"/>
                  <a:gd name="connsiteY2" fmla="*/ 1585065 h 1693287"/>
                  <a:gd name="connsiteX3" fmla="*/ 846639 w 1693278"/>
                  <a:gd name="connsiteY3" fmla="*/ 1693288 h 1693287"/>
                  <a:gd name="connsiteX4" fmla="*/ 1260396 w 1693278"/>
                  <a:gd name="connsiteY4" fmla="*/ 1585065 h 1693287"/>
                  <a:gd name="connsiteX5" fmla="*/ 1693278 w 1693278"/>
                  <a:gd name="connsiteY5" fmla="*/ 846649 h 1693287"/>
                  <a:gd name="connsiteX6" fmla="*/ 846639 w 1693278"/>
                  <a:gd name="connsiteY6" fmla="*/ 0 h 169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3278" h="1693287">
                    <a:moveTo>
                      <a:pt x="846639" y="0"/>
                    </a:moveTo>
                    <a:cubicBezTo>
                      <a:pt x="379800" y="0"/>
                      <a:pt x="0" y="379800"/>
                      <a:pt x="0" y="846649"/>
                    </a:cubicBezTo>
                    <a:cubicBezTo>
                      <a:pt x="0" y="1163307"/>
                      <a:pt x="174774" y="1439866"/>
                      <a:pt x="432883" y="1585065"/>
                    </a:cubicBezTo>
                    <a:cubicBezTo>
                      <a:pt x="555308" y="1653931"/>
                      <a:pt x="696449" y="1693288"/>
                      <a:pt x="846639" y="1693288"/>
                    </a:cubicBezTo>
                    <a:cubicBezTo>
                      <a:pt x="996829" y="1693288"/>
                      <a:pt x="1137971" y="1653931"/>
                      <a:pt x="1260396" y="1585065"/>
                    </a:cubicBezTo>
                    <a:cubicBezTo>
                      <a:pt x="1518514" y="1439866"/>
                      <a:pt x="1693278" y="1163298"/>
                      <a:pt x="1693278" y="846649"/>
                    </a:cubicBezTo>
                    <a:cubicBezTo>
                      <a:pt x="1693278" y="379809"/>
                      <a:pt x="1313478" y="0"/>
                      <a:pt x="84663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65014E-5FFF-78C5-CA8F-6400C219EE56}"/>
                </a:ext>
              </a:extLst>
            </p:cNvPr>
            <p:cNvGrpSpPr>
              <a:grpSpLocks/>
            </p:cNvGrpSpPr>
            <p:nvPr/>
          </p:nvGrpSpPr>
          <p:grpSpPr>
            <a:xfrm>
              <a:off x="5746553" y="-3814590"/>
              <a:ext cx="1400102" cy="2551324"/>
              <a:chOff x="-10612931" y="-2843148"/>
              <a:chExt cx="2270207" cy="4136868"/>
            </a:xfrm>
            <a:grp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1BB2E1E-2552-9A10-4BA8-72F7EBD12990}"/>
                  </a:ext>
                </a:extLst>
              </p:cNvPr>
              <p:cNvSpPr/>
              <p:nvPr/>
            </p:nvSpPr>
            <p:spPr>
              <a:xfrm>
                <a:off x="-10612931" y="-976487"/>
                <a:ext cx="2270207" cy="2270207"/>
              </a:xfrm>
              <a:custGeom>
                <a:avLst/>
                <a:gdLst>
                  <a:gd name="connsiteX0" fmla="*/ 1566215 w 2270207"/>
                  <a:gd name="connsiteY0" fmla="*/ 0 h 2270207"/>
                  <a:gd name="connsiteX1" fmla="*/ 703993 w 2270207"/>
                  <a:gd name="connsiteY1" fmla="*/ 0 h 2270207"/>
                  <a:gd name="connsiteX2" fmla="*/ 0 w 2270207"/>
                  <a:gd name="connsiteY2" fmla="*/ 703993 h 2270207"/>
                  <a:gd name="connsiteX3" fmla="*/ 0 w 2270207"/>
                  <a:gd name="connsiteY3" fmla="*/ 2129409 h 2270207"/>
                  <a:gd name="connsiteX4" fmla="*/ 140799 w 2270207"/>
                  <a:gd name="connsiteY4" fmla="*/ 2270208 h 2270207"/>
                  <a:gd name="connsiteX5" fmla="*/ 2129409 w 2270207"/>
                  <a:gd name="connsiteY5" fmla="*/ 2270208 h 2270207"/>
                  <a:gd name="connsiteX6" fmla="*/ 2270208 w 2270207"/>
                  <a:gd name="connsiteY6" fmla="*/ 2129409 h 2270207"/>
                  <a:gd name="connsiteX7" fmla="*/ 2270208 w 2270207"/>
                  <a:gd name="connsiteY7" fmla="*/ 703993 h 2270207"/>
                  <a:gd name="connsiteX8" fmla="*/ 1566215 w 2270207"/>
                  <a:gd name="connsiteY8" fmla="*/ 0 h 227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0207" h="2270207">
                    <a:moveTo>
                      <a:pt x="1566215" y="0"/>
                    </a:moveTo>
                    <a:lnTo>
                      <a:pt x="703993" y="0"/>
                    </a:lnTo>
                    <a:cubicBezTo>
                      <a:pt x="315811" y="0"/>
                      <a:pt x="0" y="315811"/>
                      <a:pt x="0" y="703993"/>
                    </a:cubicBezTo>
                    <a:lnTo>
                      <a:pt x="0" y="2129409"/>
                    </a:lnTo>
                    <a:cubicBezTo>
                      <a:pt x="0" y="2207162"/>
                      <a:pt x="63037" y="2270208"/>
                      <a:pt x="140799" y="2270208"/>
                    </a:cubicBezTo>
                    <a:lnTo>
                      <a:pt x="2129409" y="2270208"/>
                    </a:lnTo>
                    <a:cubicBezTo>
                      <a:pt x="2207171" y="2270208"/>
                      <a:pt x="2270208" y="2207171"/>
                      <a:pt x="2270208" y="2129409"/>
                    </a:cubicBezTo>
                    <a:lnTo>
                      <a:pt x="2270208" y="703993"/>
                    </a:lnTo>
                    <a:cubicBezTo>
                      <a:pt x="2270208" y="315811"/>
                      <a:pt x="1954397" y="0"/>
                      <a:pt x="156621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1C10D2E-2DCA-3F09-1403-608864512A3C}"/>
                  </a:ext>
                </a:extLst>
              </p:cNvPr>
              <p:cNvSpPr/>
              <p:nvPr/>
            </p:nvSpPr>
            <p:spPr>
              <a:xfrm>
                <a:off x="-10324467" y="-2843148"/>
                <a:ext cx="1693278" cy="1693287"/>
              </a:xfrm>
              <a:custGeom>
                <a:avLst/>
                <a:gdLst>
                  <a:gd name="connsiteX0" fmla="*/ 846639 w 1693278"/>
                  <a:gd name="connsiteY0" fmla="*/ 0 h 1693287"/>
                  <a:gd name="connsiteX1" fmla="*/ 0 w 1693278"/>
                  <a:gd name="connsiteY1" fmla="*/ 846649 h 1693287"/>
                  <a:gd name="connsiteX2" fmla="*/ 432883 w 1693278"/>
                  <a:gd name="connsiteY2" fmla="*/ 1585065 h 1693287"/>
                  <a:gd name="connsiteX3" fmla="*/ 846639 w 1693278"/>
                  <a:gd name="connsiteY3" fmla="*/ 1693288 h 1693287"/>
                  <a:gd name="connsiteX4" fmla="*/ 1260396 w 1693278"/>
                  <a:gd name="connsiteY4" fmla="*/ 1585065 h 1693287"/>
                  <a:gd name="connsiteX5" fmla="*/ 1693278 w 1693278"/>
                  <a:gd name="connsiteY5" fmla="*/ 846649 h 1693287"/>
                  <a:gd name="connsiteX6" fmla="*/ 846639 w 1693278"/>
                  <a:gd name="connsiteY6" fmla="*/ 0 h 169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3278" h="1693287">
                    <a:moveTo>
                      <a:pt x="846639" y="0"/>
                    </a:moveTo>
                    <a:cubicBezTo>
                      <a:pt x="379800" y="0"/>
                      <a:pt x="0" y="379800"/>
                      <a:pt x="0" y="846649"/>
                    </a:cubicBezTo>
                    <a:cubicBezTo>
                      <a:pt x="0" y="1163307"/>
                      <a:pt x="174774" y="1439866"/>
                      <a:pt x="432883" y="1585065"/>
                    </a:cubicBezTo>
                    <a:cubicBezTo>
                      <a:pt x="555308" y="1653931"/>
                      <a:pt x="696449" y="1693288"/>
                      <a:pt x="846639" y="1693288"/>
                    </a:cubicBezTo>
                    <a:cubicBezTo>
                      <a:pt x="996829" y="1693288"/>
                      <a:pt x="1137971" y="1653931"/>
                      <a:pt x="1260396" y="1585065"/>
                    </a:cubicBezTo>
                    <a:cubicBezTo>
                      <a:pt x="1518514" y="1439866"/>
                      <a:pt x="1693278" y="1163298"/>
                      <a:pt x="1693278" y="846649"/>
                    </a:cubicBezTo>
                    <a:cubicBezTo>
                      <a:pt x="1693278" y="379809"/>
                      <a:pt x="1313478" y="0"/>
                      <a:pt x="84663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1" name="Graphic 958">
              <a:extLst>
                <a:ext uri="{FF2B5EF4-FFF2-40B4-BE49-F238E27FC236}">
                  <a16:creationId xmlns:a16="http://schemas.microsoft.com/office/drawing/2014/main" id="{9F18D8B6-A226-BE93-305F-5F76E928AEC8}"/>
                </a:ext>
              </a:extLst>
            </p:cNvPr>
            <p:cNvSpPr/>
            <p:nvPr/>
          </p:nvSpPr>
          <p:spPr>
            <a:xfrm rot="16200000">
              <a:off x="4438582" y="-2896027"/>
              <a:ext cx="768288" cy="1263924"/>
            </a:xfrm>
            <a:custGeom>
              <a:avLst/>
              <a:gdLst>
                <a:gd name="connsiteX0" fmla="*/ 2602230 w 2744390"/>
                <a:gd name="connsiteY0" fmla="*/ 1913573 h 4514850"/>
                <a:gd name="connsiteX1" fmla="*/ 831532 w 2744390"/>
                <a:gd name="connsiteY1" fmla="*/ 142875 h 4514850"/>
                <a:gd name="connsiteX2" fmla="*/ 142875 w 2744390"/>
                <a:gd name="connsiteY2" fmla="*/ 142875 h 4514850"/>
                <a:gd name="connsiteX3" fmla="*/ 142875 w 2744390"/>
                <a:gd name="connsiteY3" fmla="*/ 831533 h 4514850"/>
                <a:gd name="connsiteX4" fmla="*/ 1569720 w 2744390"/>
                <a:gd name="connsiteY4" fmla="*/ 2257425 h 4514850"/>
                <a:gd name="connsiteX5" fmla="*/ 142875 w 2744390"/>
                <a:gd name="connsiteY5" fmla="*/ 3683318 h 4514850"/>
                <a:gd name="connsiteX6" fmla="*/ 142875 w 2744390"/>
                <a:gd name="connsiteY6" fmla="*/ 4371975 h 4514850"/>
                <a:gd name="connsiteX7" fmla="*/ 831532 w 2744390"/>
                <a:gd name="connsiteY7" fmla="*/ 4371975 h 4514850"/>
                <a:gd name="connsiteX8" fmla="*/ 2602230 w 2744390"/>
                <a:gd name="connsiteY8" fmla="*/ 2601278 h 4514850"/>
                <a:gd name="connsiteX9" fmla="*/ 2602230 w 2744390"/>
                <a:gd name="connsiteY9" fmla="*/ 1913573 h 451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4390" h="4514850">
                  <a:moveTo>
                    <a:pt x="2602230" y="1913573"/>
                  </a:moveTo>
                  <a:lnTo>
                    <a:pt x="831532" y="142875"/>
                  </a:lnTo>
                  <a:cubicBezTo>
                    <a:pt x="641032" y="-47625"/>
                    <a:pt x="333375" y="-47625"/>
                    <a:pt x="142875" y="142875"/>
                  </a:cubicBezTo>
                  <a:cubicBezTo>
                    <a:pt x="-47625" y="333375"/>
                    <a:pt x="-47625" y="641033"/>
                    <a:pt x="142875" y="831533"/>
                  </a:cubicBezTo>
                  <a:lnTo>
                    <a:pt x="1569720" y="2257425"/>
                  </a:lnTo>
                  <a:lnTo>
                    <a:pt x="142875" y="3683318"/>
                  </a:lnTo>
                  <a:cubicBezTo>
                    <a:pt x="-47625" y="3873818"/>
                    <a:pt x="-47625" y="4181475"/>
                    <a:pt x="142875" y="4371975"/>
                  </a:cubicBezTo>
                  <a:cubicBezTo>
                    <a:pt x="333375" y="4562475"/>
                    <a:pt x="641032" y="4562475"/>
                    <a:pt x="831532" y="4371975"/>
                  </a:cubicBezTo>
                  <a:lnTo>
                    <a:pt x="2602230" y="2601278"/>
                  </a:lnTo>
                  <a:cubicBezTo>
                    <a:pt x="2791778" y="2411730"/>
                    <a:pt x="2791778" y="2103120"/>
                    <a:pt x="2602230" y="1913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7659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Black Template">
  <a:themeElements>
    <a:clrScheme name="A123123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C03BC4"/>
      </a:accent3>
      <a:accent4>
        <a:srgbClr val="8C8279"/>
      </a:accent4>
      <a:accent5>
        <a:srgbClr val="D59ED7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IO_Connections_16-9_Template" id="{6C8FA419-2AAC-A34A-97C0-3DCAB34170DC}" vid="{0D390DF1-26D7-B749-9D7B-A332EB6ADB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947</Words>
  <Application>Microsoft Macintosh PowerPoint</Application>
  <PresentationFormat>Widescreen</PresentationFormat>
  <Paragraphs>177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Aptos</vt:lpstr>
      <vt:lpstr>Arial</vt:lpstr>
      <vt:lpstr>Calibri</vt:lpstr>
      <vt:lpstr>Segoe Sans Text</vt:lpstr>
      <vt:lpstr>Segoe Sans Text Semibold</vt:lpstr>
      <vt:lpstr>Segoe UI</vt:lpstr>
      <vt:lpstr>Segoe UI Semibold</vt:lpstr>
      <vt:lpstr>Segoe UI Variable Display</vt:lpstr>
      <vt:lpstr>Segoe UI Variable Display Semibold</vt:lpstr>
      <vt:lpstr>Segoe UI Variable Text</vt:lpstr>
      <vt:lpstr>system-ui</vt:lpstr>
      <vt:lpstr>Wingdings</vt:lpstr>
      <vt:lpstr>2_Black Template</vt:lpstr>
      <vt:lpstr>PowerPoint Presentation</vt:lpstr>
      <vt:lpstr>API proliferation in Modern Enterprise Ecosystems</vt:lpstr>
      <vt:lpstr>PowerPoint Presentation</vt:lpstr>
      <vt:lpstr>But the Quick Proliferation of APIs triggers API Sprawl</vt:lpstr>
      <vt:lpstr>PowerPoint Presentation</vt:lpstr>
      <vt:lpstr>Azure API Center: Centralized API Inventory for Seamless Discovery, Consumption, and Governance </vt:lpstr>
      <vt:lpstr>PowerPoint Presentation</vt:lpstr>
      <vt:lpstr>PowerPoint Presentation</vt:lpstr>
      <vt:lpstr>Platform and API teams collaborate  in healthy API ecosystems </vt:lpstr>
      <vt:lpstr>PowerPoint Presentation</vt:lpstr>
      <vt:lpstr>PowerPoint Presentation</vt:lpstr>
      <vt:lpstr>Contoso Airlines Architecture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Muiruri</dc:creator>
  <cp:lastModifiedBy>Julia Muiruri</cp:lastModifiedBy>
  <cp:revision>2</cp:revision>
  <dcterms:created xsi:type="dcterms:W3CDTF">2025-04-08T07:26:36Z</dcterms:created>
  <dcterms:modified xsi:type="dcterms:W3CDTF">2025-04-08T07:40:47Z</dcterms:modified>
</cp:coreProperties>
</file>